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handoutMasterIdLst>
    <p:handoutMasterId r:id="rId14"/>
  </p:handoutMasterIdLst>
  <p:sldIdLst>
    <p:sldId id="475" r:id="rId2"/>
    <p:sldId id="546" r:id="rId3"/>
    <p:sldId id="554" r:id="rId4"/>
    <p:sldId id="553" r:id="rId5"/>
    <p:sldId id="547" r:id="rId6"/>
    <p:sldId id="548" r:id="rId7"/>
    <p:sldId id="549" r:id="rId8"/>
    <p:sldId id="550" r:id="rId9"/>
    <p:sldId id="551" r:id="rId10"/>
    <p:sldId id="552" r:id="rId11"/>
    <p:sldId id="532" r:id="rId12"/>
  </p:sldIdLst>
  <p:sldSz cx="9144000" cy="6858000" type="screen4x3"/>
  <p:notesSz cx="6888163" cy="100203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56">
          <p15:clr>
            <a:srgbClr val="A4A3A4"/>
          </p15:clr>
        </p15:guide>
        <p15:guide id="2" pos="217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73301"/>
    <a:srgbClr val="F58320"/>
    <a:srgbClr val="F5801F"/>
    <a:srgbClr val="B58D0B"/>
    <a:srgbClr val="5732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7289" autoAdjust="0"/>
  </p:normalViewPr>
  <p:slideViewPr>
    <p:cSldViewPr>
      <p:cViewPr varScale="1">
        <p:scale>
          <a:sx n="57" d="100"/>
          <a:sy n="57" d="100"/>
        </p:scale>
        <p:origin x="1746" y="5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90" d="100"/>
          <a:sy n="90" d="100"/>
        </p:scale>
        <p:origin x="-2022" y="1188"/>
      </p:cViewPr>
      <p:guideLst>
        <p:guide orient="horz" pos="3156"/>
        <p:guide pos="217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4500" cy="501650"/>
          </a:xfrm>
          <a:prstGeom prst="rect">
            <a:avLst/>
          </a:prstGeom>
        </p:spPr>
        <p:txBody>
          <a:bodyPr vert="horz" lIns="96616" tIns="48308" rIns="96616" bIns="48308" rtlCol="0"/>
          <a:lstStyle>
            <a:lvl1pPr algn="l" fontAlgn="auto">
              <a:spcBef>
                <a:spcPts val="0"/>
              </a:spcBef>
              <a:spcAft>
                <a:spcPts val="0"/>
              </a:spcAft>
              <a:defRPr sz="1300">
                <a:latin typeface="+mn-lt"/>
              </a:defRPr>
            </a:lvl1pPr>
          </a:lstStyle>
          <a:p>
            <a:pPr>
              <a:defRPr/>
            </a:pPr>
            <a:endParaRPr lang="en-US"/>
          </a:p>
        </p:txBody>
      </p:sp>
      <p:sp>
        <p:nvSpPr>
          <p:cNvPr id="3" name="Date Placeholder 2"/>
          <p:cNvSpPr>
            <a:spLocks noGrp="1"/>
          </p:cNvSpPr>
          <p:nvPr>
            <p:ph type="dt" sz="quarter" idx="1"/>
          </p:nvPr>
        </p:nvSpPr>
        <p:spPr>
          <a:xfrm>
            <a:off x="3902075" y="0"/>
            <a:ext cx="2984500" cy="501650"/>
          </a:xfrm>
          <a:prstGeom prst="rect">
            <a:avLst/>
          </a:prstGeom>
        </p:spPr>
        <p:txBody>
          <a:bodyPr vert="horz" lIns="96616" tIns="48308" rIns="96616" bIns="48308" rtlCol="0"/>
          <a:lstStyle>
            <a:lvl1pPr algn="r" fontAlgn="auto">
              <a:spcBef>
                <a:spcPts val="0"/>
              </a:spcBef>
              <a:spcAft>
                <a:spcPts val="0"/>
              </a:spcAft>
              <a:defRPr sz="1300">
                <a:latin typeface="+mn-lt"/>
              </a:defRPr>
            </a:lvl1pPr>
          </a:lstStyle>
          <a:p>
            <a:pPr>
              <a:defRPr/>
            </a:pPr>
            <a:r>
              <a:rPr lang="en-GB"/>
              <a:t>21/11/2011</a:t>
            </a:r>
            <a:endParaRPr lang="en-US"/>
          </a:p>
        </p:txBody>
      </p:sp>
      <p:sp>
        <p:nvSpPr>
          <p:cNvPr id="4" name="Footer Placeholder 3"/>
          <p:cNvSpPr>
            <a:spLocks noGrp="1"/>
          </p:cNvSpPr>
          <p:nvPr>
            <p:ph type="ftr" sz="quarter" idx="2"/>
          </p:nvPr>
        </p:nvSpPr>
        <p:spPr>
          <a:xfrm>
            <a:off x="0" y="9517063"/>
            <a:ext cx="2984500" cy="501650"/>
          </a:xfrm>
          <a:prstGeom prst="rect">
            <a:avLst/>
          </a:prstGeom>
        </p:spPr>
        <p:txBody>
          <a:bodyPr vert="horz" lIns="96616" tIns="48308" rIns="96616" bIns="48308" rtlCol="0" anchor="b"/>
          <a:lstStyle>
            <a:lvl1pPr algn="l" fontAlgn="auto">
              <a:spcBef>
                <a:spcPts val="0"/>
              </a:spcBef>
              <a:spcAft>
                <a:spcPts val="0"/>
              </a:spcAft>
              <a:defRPr sz="1300">
                <a:latin typeface="+mn-lt"/>
              </a:defRPr>
            </a:lvl1pPr>
          </a:lstStyle>
          <a:p>
            <a:pPr>
              <a:defRPr/>
            </a:pPr>
            <a:endParaRPr lang="en-US"/>
          </a:p>
        </p:txBody>
      </p:sp>
      <p:sp>
        <p:nvSpPr>
          <p:cNvPr id="5" name="Slide Number Placeholder 4"/>
          <p:cNvSpPr>
            <a:spLocks noGrp="1"/>
          </p:cNvSpPr>
          <p:nvPr>
            <p:ph type="sldNum" sz="quarter" idx="3"/>
          </p:nvPr>
        </p:nvSpPr>
        <p:spPr>
          <a:xfrm>
            <a:off x="3902075" y="9517063"/>
            <a:ext cx="2984500" cy="501650"/>
          </a:xfrm>
          <a:prstGeom prst="rect">
            <a:avLst/>
          </a:prstGeom>
        </p:spPr>
        <p:txBody>
          <a:bodyPr vert="horz" lIns="96616" tIns="48308" rIns="96616" bIns="48308" rtlCol="0" anchor="b"/>
          <a:lstStyle>
            <a:lvl1pPr algn="r" fontAlgn="auto">
              <a:spcBef>
                <a:spcPts val="0"/>
              </a:spcBef>
              <a:spcAft>
                <a:spcPts val="0"/>
              </a:spcAft>
              <a:defRPr sz="1300">
                <a:latin typeface="+mn-lt"/>
              </a:defRPr>
            </a:lvl1pPr>
          </a:lstStyle>
          <a:p>
            <a:pPr>
              <a:defRPr/>
            </a:pPr>
            <a:fld id="{BA16845A-E157-4680-9FF1-DF13B20E19B2}" type="slidenum">
              <a:rPr lang="en-US"/>
              <a:pPr>
                <a:defRPr/>
              </a:pPr>
              <a:t>‹#›</a:t>
            </a:fld>
            <a:endParaRPr lang="en-US"/>
          </a:p>
        </p:txBody>
      </p:sp>
    </p:spTree>
    <p:extLst>
      <p:ext uri="{BB962C8B-B14F-4D97-AF65-F5344CB8AC3E}">
        <p14:creationId xmlns:p14="http://schemas.microsoft.com/office/powerpoint/2010/main" val="109209166"/>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4500" cy="501650"/>
          </a:xfrm>
          <a:prstGeom prst="rect">
            <a:avLst/>
          </a:prstGeom>
        </p:spPr>
        <p:txBody>
          <a:bodyPr vert="horz" lIns="96616" tIns="48308" rIns="96616" bIns="48308" rtlCol="0"/>
          <a:lstStyle>
            <a:lvl1pPr algn="l">
              <a:defRPr sz="1300">
                <a:latin typeface="Arial" pitchFamily="34" charset="0"/>
              </a:defRPr>
            </a:lvl1pPr>
          </a:lstStyle>
          <a:p>
            <a:pPr>
              <a:defRPr/>
            </a:pPr>
            <a:endParaRPr lang="en-GB"/>
          </a:p>
        </p:txBody>
      </p:sp>
      <p:sp>
        <p:nvSpPr>
          <p:cNvPr id="3" name="Date Placeholder 2"/>
          <p:cNvSpPr>
            <a:spLocks noGrp="1"/>
          </p:cNvSpPr>
          <p:nvPr>
            <p:ph type="dt" idx="1"/>
          </p:nvPr>
        </p:nvSpPr>
        <p:spPr>
          <a:xfrm>
            <a:off x="3902075" y="0"/>
            <a:ext cx="2984500" cy="501650"/>
          </a:xfrm>
          <a:prstGeom prst="rect">
            <a:avLst/>
          </a:prstGeom>
        </p:spPr>
        <p:txBody>
          <a:bodyPr vert="horz" lIns="96616" tIns="48308" rIns="96616" bIns="48308" rtlCol="0"/>
          <a:lstStyle>
            <a:lvl1pPr algn="r">
              <a:defRPr sz="1300">
                <a:latin typeface="Arial" pitchFamily="34" charset="0"/>
              </a:defRPr>
            </a:lvl1pPr>
          </a:lstStyle>
          <a:p>
            <a:pPr>
              <a:defRPr/>
            </a:pPr>
            <a:r>
              <a:rPr lang="en-GB"/>
              <a:t>21/11/2011</a:t>
            </a:r>
          </a:p>
        </p:txBody>
      </p:sp>
      <p:sp>
        <p:nvSpPr>
          <p:cNvPr id="4" name="Slide Image Placeholder 3"/>
          <p:cNvSpPr>
            <a:spLocks noGrp="1" noRot="1" noChangeAspect="1"/>
          </p:cNvSpPr>
          <p:nvPr>
            <p:ph type="sldImg" idx="2"/>
          </p:nvPr>
        </p:nvSpPr>
        <p:spPr>
          <a:xfrm>
            <a:off x="939800" y="750888"/>
            <a:ext cx="5008563" cy="3757612"/>
          </a:xfrm>
          <a:prstGeom prst="rect">
            <a:avLst/>
          </a:prstGeom>
          <a:noFill/>
          <a:ln w="12700">
            <a:solidFill>
              <a:prstClr val="black"/>
            </a:solidFill>
          </a:ln>
        </p:spPr>
        <p:txBody>
          <a:bodyPr vert="horz" lIns="96616" tIns="48308" rIns="96616" bIns="48308" rtlCol="0" anchor="ctr"/>
          <a:lstStyle/>
          <a:p>
            <a:pPr lvl="0"/>
            <a:endParaRPr lang="en-GB" noProof="0" smtClean="0"/>
          </a:p>
        </p:txBody>
      </p:sp>
      <p:sp>
        <p:nvSpPr>
          <p:cNvPr id="5" name="Notes Placeholder 4"/>
          <p:cNvSpPr>
            <a:spLocks noGrp="1"/>
          </p:cNvSpPr>
          <p:nvPr>
            <p:ph type="body" sz="quarter" idx="3"/>
          </p:nvPr>
        </p:nvSpPr>
        <p:spPr>
          <a:xfrm>
            <a:off x="688975" y="4759325"/>
            <a:ext cx="5510213" cy="4510088"/>
          </a:xfrm>
          <a:prstGeom prst="rect">
            <a:avLst/>
          </a:prstGeom>
        </p:spPr>
        <p:txBody>
          <a:bodyPr vert="horz" lIns="96616" tIns="48308" rIns="96616" bIns="48308"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smtClean="0"/>
          </a:p>
        </p:txBody>
      </p:sp>
      <p:sp>
        <p:nvSpPr>
          <p:cNvPr id="6" name="Footer Placeholder 5"/>
          <p:cNvSpPr>
            <a:spLocks noGrp="1"/>
          </p:cNvSpPr>
          <p:nvPr>
            <p:ph type="ftr" sz="quarter" idx="4"/>
          </p:nvPr>
        </p:nvSpPr>
        <p:spPr>
          <a:xfrm>
            <a:off x="0" y="9517063"/>
            <a:ext cx="2984500" cy="501650"/>
          </a:xfrm>
          <a:prstGeom prst="rect">
            <a:avLst/>
          </a:prstGeom>
        </p:spPr>
        <p:txBody>
          <a:bodyPr vert="horz" lIns="96616" tIns="48308" rIns="96616" bIns="48308" rtlCol="0" anchor="b"/>
          <a:lstStyle>
            <a:lvl1pPr algn="l">
              <a:defRPr sz="1300">
                <a:latin typeface="Arial" pitchFamily="34" charset="0"/>
              </a:defRPr>
            </a:lvl1pPr>
          </a:lstStyle>
          <a:p>
            <a:pPr>
              <a:defRPr/>
            </a:pPr>
            <a:endParaRPr lang="en-GB"/>
          </a:p>
        </p:txBody>
      </p:sp>
      <p:sp>
        <p:nvSpPr>
          <p:cNvPr id="7" name="Slide Number Placeholder 6"/>
          <p:cNvSpPr>
            <a:spLocks noGrp="1"/>
          </p:cNvSpPr>
          <p:nvPr>
            <p:ph type="sldNum" sz="quarter" idx="5"/>
          </p:nvPr>
        </p:nvSpPr>
        <p:spPr>
          <a:xfrm>
            <a:off x="3902075" y="9517063"/>
            <a:ext cx="2984500" cy="501650"/>
          </a:xfrm>
          <a:prstGeom prst="rect">
            <a:avLst/>
          </a:prstGeom>
        </p:spPr>
        <p:txBody>
          <a:bodyPr vert="horz" lIns="96616" tIns="48308" rIns="96616" bIns="48308" rtlCol="0" anchor="b"/>
          <a:lstStyle>
            <a:lvl1pPr algn="r">
              <a:defRPr sz="1300">
                <a:latin typeface="Arial" pitchFamily="34" charset="0"/>
              </a:defRPr>
            </a:lvl1pPr>
          </a:lstStyle>
          <a:p>
            <a:pPr>
              <a:defRPr/>
            </a:pPr>
            <a:fld id="{9DD301C9-C4B1-43C6-8507-5EFADED312B0}" type="slidenum">
              <a:rPr lang="en-GB"/>
              <a:pPr>
                <a:defRPr/>
              </a:pPr>
              <a:t>‹#›</a:t>
            </a:fld>
            <a:endParaRPr lang="en-GB"/>
          </a:p>
        </p:txBody>
      </p:sp>
    </p:spTree>
    <p:extLst>
      <p:ext uri="{BB962C8B-B14F-4D97-AF65-F5344CB8AC3E}">
        <p14:creationId xmlns:p14="http://schemas.microsoft.com/office/powerpoint/2010/main" val="725163747"/>
      </p:ext>
    </p:extLst>
  </p:cSld>
  <p:clrMap bg1="lt1" tx1="dk1" bg2="lt2" tx2="dk2" accent1="accent1" accent2="accent2" accent3="accent3" accent4="accent4" accent5="accent5" accent6="accent6" hlink="hlink" folHlink="folHlink"/>
  <p:hf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Header Placeholder 3"/>
          <p:cNvSpPr>
            <a:spLocks noGrp="1"/>
          </p:cNvSpPr>
          <p:nvPr>
            <p:ph type="hdr" sz="quarter" idx="10"/>
          </p:nvPr>
        </p:nvSpPr>
        <p:spPr/>
        <p:txBody>
          <a:bodyPr/>
          <a:lstStyle/>
          <a:p>
            <a:pPr>
              <a:defRPr/>
            </a:pPr>
            <a:endParaRPr lang="en-GB"/>
          </a:p>
        </p:txBody>
      </p:sp>
      <p:sp>
        <p:nvSpPr>
          <p:cNvPr id="5" name="Slide Number Placeholder 4"/>
          <p:cNvSpPr>
            <a:spLocks noGrp="1"/>
          </p:cNvSpPr>
          <p:nvPr>
            <p:ph type="sldNum" sz="quarter" idx="11"/>
          </p:nvPr>
        </p:nvSpPr>
        <p:spPr/>
        <p:txBody>
          <a:bodyPr/>
          <a:lstStyle/>
          <a:p>
            <a:pPr>
              <a:defRPr/>
            </a:pPr>
            <a:fld id="{4E3F38CD-FB97-4B56-969B-9A9CA5C12683}" type="slidenum">
              <a:rPr lang="en-GB" smtClean="0"/>
              <a:pPr>
                <a:defRPr/>
              </a:pPr>
              <a:t>1</a:t>
            </a:fld>
            <a:endParaRPr lang="en-GB"/>
          </a:p>
        </p:txBody>
      </p:sp>
    </p:spTree>
    <p:extLst>
      <p:ext uri="{BB962C8B-B14F-4D97-AF65-F5344CB8AC3E}">
        <p14:creationId xmlns:p14="http://schemas.microsoft.com/office/powerpoint/2010/main" val="33141056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Individual/pair/small groups followed by plenary</a:t>
            </a:r>
            <a:endParaRPr lang="en-ZA" dirty="0"/>
          </a:p>
        </p:txBody>
      </p:sp>
      <p:sp>
        <p:nvSpPr>
          <p:cNvPr id="4" name="Header Placeholder 3"/>
          <p:cNvSpPr>
            <a:spLocks noGrp="1"/>
          </p:cNvSpPr>
          <p:nvPr>
            <p:ph type="hdr" sz="quarter" idx="10"/>
          </p:nvPr>
        </p:nvSpPr>
        <p:spPr/>
        <p:txBody>
          <a:bodyPr/>
          <a:lstStyle/>
          <a:p>
            <a:pPr>
              <a:defRPr/>
            </a:pPr>
            <a:endParaRPr lang="en-GB"/>
          </a:p>
        </p:txBody>
      </p:sp>
      <p:sp>
        <p:nvSpPr>
          <p:cNvPr id="5" name="Slide Number Placeholder 4"/>
          <p:cNvSpPr>
            <a:spLocks noGrp="1"/>
          </p:cNvSpPr>
          <p:nvPr>
            <p:ph type="sldNum" sz="quarter" idx="11"/>
          </p:nvPr>
        </p:nvSpPr>
        <p:spPr/>
        <p:txBody>
          <a:bodyPr/>
          <a:lstStyle/>
          <a:p>
            <a:pPr>
              <a:defRPr/>
            </a:pPr>
            <a:fld id="{9DD301C9-C4B1-43C6-8507-5EFADED312B0}" type="slidenum">
              <a:rPr lang="en-GB" smtClean="0"/>
              <a:pPr>
                <a:defRPr/>
              </a:pPr>
              <a:t>2</a:t>
            </a:fld>
            <a:endParaRPr lang="en-GB"/>
          </a:p>
        </p:txBody>
      </p:sp>
    </p:spTree>
    <p:extLst>
      <p:ext uri="{BB962C8B-B14F-4D97-AF65-F5344CB8AC3E}">
        <p14:creationId xmlns:p14="http://schemas.microsoft.com/office/powerpoint/2010/main" val="3649283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Add reasons from group</a:t>
            </a:r>
            <a:endParaRPr lang="en-ZA" dirty="0"/>
          </a:p>
        </p:txBody>
      </p:sp>
      <p:sp>
        <p:nvSpPr>
          <p:cNvPr id="4" name="Header Placeholder 3"/>
          <p:cNvSpPr>
            <a:spLocks noGrp="1"/>
          </p:cNvSpPr>
          <p:nvPr>
            <p:ph type="hdr" sz="quarter" idx="10"/>
          </p:nvPr>
        </p:nvSpPr>
        <p:spPr/>
        <p:txBody>
          <a:bodyPr/>
          <a:lstStyle/>
          <a:p>
            <a:pPr>
              <a:defRPr/>
            </a:pPr>
            <a:endParaRPr lang="en-GB"/>
          </a:p>
        </p:txBody>
      </p:sp>
      <p:sp>
        <p:nvSpPr>
          <p:cNvPr id="5" name="Slide Number Placeholder 4"/>
          <p:cNvSpPr>
            <a:spLocks noGrp="1"/>
          </p:cNvSpPr>
          <p:nvPr>
            <p:ph type="sldNum" sz="quarter" idx="11"/>
          </p:nvPr>
        </p:nvSpPr>
        <p:spPr/>
        <p:txBody>
          <a:bodyPr/>
          <a:lstStyle/>
          <a:p>
            <a:pPr>
              <a:defRPr/>
            </a:pPr>
            <a:fld id="{9DD301C9-C4B1-43C6-8507-5EFADED312B0}" type="slidenum">
              <a:rPr lang="en-GB" smtClean="0"/>
              <a:pPr>
                <a:defRPr/>
              </a:pPr>
              <a:t>3</a:t>
            </a:fld>
            <a:endParaRPr lang="en-GB"/>
          </a:p>
        </p:txBody>
      </p:sp>
    </p:spTree>
    <p:extLst>
      <p:ext uri="{BB962C8B-B14F-4D97-AF65-F5344CB8AC3E}">
        <p14:creationId xmlns:p14="http://schemas.microsoft.com/office/powerpoint/2010/main" val="21170148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Add other ways resources</a:t>
            </a:r>
            <a:r>
              <a:rPr lang="en-ZA" baseline="0" dirty="0" smtClean="0"/>
              <a:t> might be adapted.</a:t>
            </a:r>
            <a:endParaRPr lang="en-ZA" dirty="0"/>
          </a:p>
        </p:txBody>
      </p:sp>
      <p:sp>
        <p:nvSpPr>
          <p:cNvPr id="4" name="Header Placeholder 3"/>
          <p:cNvSpPr>
            <a:spLocks noGrp="1"/>
          </p:cNvSpPr>
          <p:nvPr>
            <p:ph type="hdr" sz="quarter" idx="10"/>
          </p:nvPr>
        </p:nvSpPr>
        <p:spPr/>
        <p:txBody>
          <a:bodyPr/>
          <a:lstStyle/>
          <a:p>
            <a:pPr>
              <a:defRPr/>
            </a:pPr>
            <a:endParaRPr lang="en-GB"/>
          </a:p>
        </p:txBody>
      </p:sp>
      <p:sp>
        <p:nvSpPr>
          <p:cNvPr id="5" name="Slide Number Placeholder 4"/>
          <p:cNvSpPr>
            <a:spLocks noGrp="1"/>
          </p:cNvSpPr>
          <p:nvPr>
            <p:ph type="sldNum" sz="quarter" idx="11"/>
          </p:nvPr>
        </p:nvSpPr>
        <p:spPr/>
        <p:txBody>
          <a:bodyPr/>
          <a:lstStyle/>
          <a:p>
            <a:pPr>
              <a:defRPr/>
            </a:pPr>
            <a:fld id="{9DD301C9-C4B1-43C6-8507-5EFADED312B0}" type="slidenum">
              <a:rPr lang="en-GB" smtClean="0"/>
              <a:pPr>
                <a:defRPr/>
              </a:pPr>
              <a:t>4</a:t>
            </a:fld>
            <a:endParaRPr lang="en-GB"/>
          </a:p>
        </p:txBody>
      </p:sp>
    </p:spTree>
    <p:extLst>
      <p:ext uri="{BB962C8B-B14F-4D97-AF65-F5344CB8AC3E}">
        <p14:creationId xmlns:p14="http://schemas.microsoft.com/office/powerpoint/2010/main" val="27995822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Why engage with OER?</a:t>
            </a:r>
            <a:endParaRPr lang="en-ZA" dirty="0"/>
          </a:p>
        </p:txBody>
      </p:sp>
      <p:sp>
        <p:nvSpPr>
          <p:cNvPr id="4" name="Header Placeholder 3"/>
          <p:cNvSpPr>
            <a:spLocks noGrp="1"/>
          </p:cNvSpPr>
          <p:nvPr>
            <p:ph type="hdr" sz="quarter" idx="10"/>
          </p:nvPr>
        </p:nvSpPr>
        <p:spPr/>
        <p:txBody>
          <a:bodyPr/>
          <a:lstStyle/>
          <a:p>
            <a:pPr>
              <a:defRPr/>
            </a:pPr>
            <a:endParaRPr lang="en-GB"/>
          </a:p>
        </p:txBody>
      </p:sp>
      <p:sp>
        <p:nvSpPr>
          <p:cNvPr id="5" name="Slide Number Placeholder 4"/>
          <p:cNvSpPr>
            <a:spLocks noGrp="1"/>
          </p:cNvSpPr>
          <p:nvPr>
            <p:ph type="sldNum" sz="quarter" idx="11"/>
          </p:nvPr>
        </p:nvSpPr>
        <p:spPr/>
        <p:txBody>
          <a:bodyPr/>
          <a:lstStyle/>
          <a:p>
            <a:pPr>
              <a:defRPr/>
            </a:pPr>
            <a:fld id="{9DD301C9-C4B1-43C6-8507-5EFADED312B0}" type="slidenum">
              <a:rPr lang="en-GB" smtClean="0"/>
              <a:pPr>
                <a:defRPr/>
              </a:pPr>
              <a:t>5</a:t>
            </a:fld>
            <a:endParaRPr lang="en-GB"/>
          </a:p>
        </p:txBody>
      </p:sp>
    </p:spTree>
    <p:extLst>
      <p:ext uri="{BB962C8B-B14F-4D97-AF65-F5344CB8AC3E}">
        <p14:creationId xmlns:p14="http://schemas.microsoft.com/office/powerpoint/2010/main" val="28469295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Why OER?</a:t>
            </a:r>
            <a:endParaRPr lang="en-ZA" dirty="0"/>
          </a:p>
        </p:txBody>
      </p:sp>
      <p:sp>
        <p:nvSpPr>
          <p:cNvPr id="4" name="Header Placeholder 3"/>
          <p:cNvSpPr>
            <a:spLocks noGrp="1"/>
          </p:cNvSpPr>
          <p:nvPr>
            <p:ph type="hdr" sz="quarter" idx="10"/>
          </p:nvPr>
        </p:nvSpPr>
        <p:spPr/>
        <p:txBody>
          <a:bodyPr/>
          <a:lstStyle/>
          <a:p>
            <a:pPr>
              <a:defRPr/>
            </a:pPr>
            <a:endParaRPr lang="en-GB"/>
          </a:p>
        </p:txBody>
      </p:sp>
      <p:sp>
        <p:nvSpPr>
          <p:cNvPr id="5" name="Slide Number Placeholder 4"/>
          <p:cNvSpPr>
            <a:spLocks noGrp="1"/>
          </p:cNvSpPr>
          <p:nvPr>
            <p:ph type="sldNum" sz="quarter" idx="11"/>
          </p:nvPr>
        </p:nvSpPr>
        <p:spPr/>
        <p:txBody>
          <a:bodyPr/>
          <a:lstStyle/>
          <a:p>
            <a:pPr>
              <a:defRPr/>
            </a:pPr>
            <a:fld id="{9DD301C9-C4B1-43C6-8507-5EFADED312B0}" type="slidenum">
              <a:rPr lang="en-GB" smtClean="0"/>
              <a:pPr>
                <a:defRPr/>
              </a:pPr>
              <a:t>7</a:t>
            </a:fld>
            <a:endParaRPr lang="en-GB"/>
          </a:p>
        </p:txBody>
      </p:sp>
    </p:spTree>
    <p:extLst>
      <p:ext uri="{BB962C8B-B14F-4D97-AF65-F5344CB8AC3E}">
        <p14:creationId xmlns:p14="http://schemas.microsoft.com/office/powerpoint/2010/main" val="14331945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Open plenary brainstorm</a:t>
            </a:r>
            <a:r>
              <a:rPr lang="en-ZA" baseline="0" dirty="0" smtClean="0"/>
              <a:t> e.g. third party copyright clearance; no need to reinvent the wheel; time still needed to adapt for context …</a:t>
            </a:r>
            <a:endParaRPr lang="en-ZA" dirty="0"/>
          </a:p>
        </p:txBody>
      </p:sp>
      <p:sp>
        <p:nvSpPr>
          <p:cNvPr id="4" name="Header Placeholder 3"/>
          <p:cNvSpPr>
            <a:spLocks noGrp="1"/>
          </p:cNvSpPr>
          <p:nvPr>
            <p:ph type="hdr" sz="quarter" idx="10"/>
          </p:nvPr>
        </p:nvSpPr>
        <p:spPr/>
        <p:txBody>
          <a:bodyPr/>
          <a:lstStyle/>
          <a:p>
            <a:pPr>
              <a:defRPr/>
            </a:pPr>
            <a:endParaRPr lang="en-GB"/>
          </a:p>
        </p:txBody>
      </p:sp>
      <p:sp>
        <p:nvSpPr>
          <p:cNvPr id="5" name="Slide Number Placeholder 4"/>
          <p:cNvSpPr>
            <a:spLocks noGrp="1"/>
          </p:cNvSpPr>
          <p:nvPr>
            <p:ph type="sldNum" sz="quarter" idx="11"/>
          </p:nvPr>
        </p:nvSpPr>
        <p:spPr/>
        <p:txBody>
          <a:bodyPr/>
          <a:lstStyle/>
          <a:p>
            <a:pPr>
              <a:defRPr/>
            </a:pPr>
            <a:fld id="{9DD301C9-C4B1-43C6-8507-5EFADED312B0}" type="slidenum">
              <a:rPr lang="en-GB" smtClean="0"/>
              <a:pPr>
                <a:defRPr/>
              </a:pPr>
              <a:t>9</a:t>
            </a:fld>
            <a:endParaRPr lang="en-GB"/>
          </a:p>
        </p:txBody>
      </p:sp>
    </p:spTree>
    <p:extLst>
      <p:ext uri="{BB962C8B-B14F-4D97-AF65-F5344CB8AC3E}">
        <p14:creationId xmlns:p14="http://schemas.microsoft.com/office/powerpoint/2010/main" val="39357884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smtClean="0">
              <a:cs typeface="Arial" pitchFamily="34" charset="0"/>
            </a:endParaRPr>
          </a:p>
        </p:txBody>
      </p:sp>
      <p:sp>
        <p:nvSpPr>
          <p:cNvPr id="471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85001" indent="-301923" eaLnBrk="0" hangingPunct="0">
              <a:defRPr>
                <a:solidFill>
                  <a:schemeClr val="tx1"/>
                </a:solidFill>
                <a:latin typeface="Arial" pitchFamily="34" charset="0"/>
              </a:defRPr>
            </a:lvl2pPr>
            <a:lvl3pPr marL="1207694" indent="-241539" eaLnBrk="0" hangingPunct="0">
              <a:defRPr>
                <a:solidFill>
                  <a:schemeClr val="tx1"/>
                </a:solidFill>
                <a:latin typeface="Arial" pitchFamily="34" charset="0"/>
              </a:defRPr>
            </a:lvl3pPr>
            <a:lvl4pPr marL="1690771" indent="-241539" eaLnBrk="0" hangingPunct="0">
              <a:defRPr>
                <a:solidFill>
                  <a:schemeClr val="tx1"/>
                </a:solidFill>
                <a:latin typeface="Arial" pitchFamily="34" charset="0"/>
              </a:defRPr>
            </a:lvl4pPr>
            <a:lvl5pPr marL="2173849" indent="-241539" eaLnBrk="0" hangingPunct="0">
              <a:defRPr>
                <a:solidFill>
                  <a:schemeClr val="tx1"/>
                </a:solidFill>
                <a:latin typeface="Arial" pitchFamily="34" charset="0"/>
              </a:defRPr>
            </a:lvl5pPr>
            <a:lvl6pPr marL="2656926" indent="-241539" defTabSz="483078" eaLnBrk="0" fontAlgn="base" hangingPunct="0">
              <a:spcBef>
                <a:spcPct val="0"/>
              </a:spcBef>
              <a:spcAft>
                <a:spcPct val="0"/>
              </a:spcAft>
              <a:defRPr>
                <a:solidFill>
                  <a:schemeClr val="tx1"/>
                </a:solidFill>
                <a:latin typeface="Arial" pitchFamily="34" charset="0"/>
              </a:defRPr>
            </a:lvl6pPr>
            <a:lvl7pPr marL="3140004" indent="-241539" defTabSz="483078" eaLnBrk="0" fontAlgn="base" hangingPunct="0">
              <a:spcBef>
                <a:spcPct val="0"/>
              </a:spcBef>
              <a:spcAft>
                <a:spcPct val="0"/>
              </a:spcAft>
              <a:defRPr>
                <a:solidFill>
                  <a:schemeClr val="tx1"/>
                </a:solidFill>
                <a:latin typeface="Arial" pitchFamily="34" charset="0"/>
              </a:defRPr>
            </a:lvl7pPr>
            <a:lvl8pPr marL="3623081" indent="-241539" defTabSz="483078" eaLnBrk="0" fontAlgn="base" hangingPunct="0">
              <a:spcBef>
                <a:spcPct val="0"/>
              </a:spcBef>
              <a:spcAft>
                <a:spcPct val="0"/>
              </a:spcAft>
              <a:defRPr>
                <a:solidFill>
                  <a:schemeClr val="tx1"/>
                </a:solidFill>
                <a:latin typeface="Arial" pitchFamily="34" charset="0"/>
              </a:defRPr>
            </a:lvl8pPr>
            <a:lvl9pPr marL="4106159" indent="-241539" defTabSz="483078"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fld id="{B126EC1C-F461-47EC-99FD-A991EFBECCE6}" type="slidenum">
              <a:rPr lang="en-GB" smtClean="0"/>
              <a:pPr eaLnBrk="1" fontAlgn="base" hangingPunct="1">
                <a:spcBef>
                  <a:spcPct val="0"/>
                </a:spcBef>
                <a:spcAft>
                  <a:spcPct val="0"/>
                </a:spcAft>
              </a:pPr>
              <a:t>11</a:t>
            </a:fld>
            <a:endParaRPr lang="en-GB" smtClean="0"/>
          </a:p>
        </p:txBody>
      </p:sp>
    </p:spTree>
    <p:extLst>
      <p:ext uri="{BB962C8B-B14F-4D97-AF65-F5344CB8AC3E}">
        <p14:creationId xmlns:p14="http://schemas.microsoft.com/office/powerpoint/2010/main" val="4568422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9BE4931-EF61-4B9A-B4CD-AA78B6D77280}"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748164B-A6E2-4192-AA4B-1734DD772B65}"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Title Slide">
    <p:bg>
      <p:bgPr shadeToTitle="1">
        <a:gradFill flip="none" rotWithShape="1">
          <a:gsLst>
            <a:gs pos="0">
              <a:schemeClr val="bg1"/>
            </a:gs>
            <a:gs pos="64999">
              <a:srgbClr val="F0EBD5"/>
            </a:gs>
            <a:gs pos="100000">
              <a:srgbClr val="D1C39F"/>
            </a:gs>
          </a:gsLst>
          <a:lin ang="5400000" scaled="0"/>
          <a:tileRect/>
        </a:gradFill>
        <a:effectLst/>
      </p:bgPr>
    </p:bg>
    <p:spTree>
      <p:nvGrpSpPr>
        <p:cNvPr id="1" name=""/>
        <p:cNvGrpSpPr/>
        <p:nvPr/>
      </p:nvGrpSpPr>
      <p:grpSpPr>
        <a:xfrm>
          <a:off x="0" y="0"/>
          <a:ext cx="0" cy="0"/>
          <a:chOff x="0" y="0"/>
          <a:chExt cx="0" cy="0"/>
        </a:xfrm>
      </p:grpSpPr>
      <p:pic>
        <p:nvPicPr>
          <p:cNvPr id="4" name="Picture 6" descr="logo_drafts v7 feb25.jpg"/>
          <p:cNvPicPr>
            <a:picLocks noChangeAspect="1"/>
          </p:cNvPicPr>
          <p:nvPr userDrawn="1"/>
        </p:nvPicPr>
        <p:blipFill>
          <a:blip r:embed="rId2" cstate="print"/>
          <a:srcRect l="7031" t="13235" r="67188" b="67068"/>
          <a:stretch>
            <a:fillRect/>
          </a:stretch>
        </p:blipFill>
        <p:spPr bwMode="auto">
          <a:xfrm>
            <a:off x="6786563" y="5786438"/>
            <a:ext cx="2357437" cy="1071562"/>
          </a:xfrm>
          <a:prstGeom prst="rect">
            <a:avLst/>
          </a:prstGeom>
          <a:noFill/>
          <a:ln w="9525">
            <a:noFill/>
            <a:miter lim="800000"/>
            <a:headEnd/>
            <a:tailEnd/>
          </a:ln>
        </p:spPr>
      </p:pic>
      <p:grpSp>
        <p:nvGrpSpPr>
          <p:cNvPr id="5" name="Group 24"/>
          <p:cNvGrpSpPr>
            <a:grpSpLocks/>
          </p:cNvGrpSpPr>
          <p:nvPr userDrawn="1"/>
        </p:nvGrpSpPr>
        <p:grpSpPr bwMode="auto">
          <a:xfrm>
            <a:off x="142875" y="142875"/>
            <a:ext cx="4000500" cy="4286250"/>
            <a:chOff x="642910" y="642918"/>
            <a:chExt cx="3633814" cy="3733824"/>
          </a:xfrm>
        </p:grpSpPr>
        <p:sp>
          <p:nvSpPr>
            <p:cNvPr id="6" name="Oval 5"/>
            <p:cNvSpPr/>
            <p:nvPr userDrawn="1"/>
          </p:nvSpPr>
          <p:spPr>
            <a:xfrm>
              <a:off x="642910" y="642918"/>
              <a:ext cx="2143140" cy="2143140"/>
            </a:xfrm>
            <a:prstGeom prst="ellipse">
              <a:avLst/>
            </a:prstGeom>
            <a:no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sp>
          <p:nvSpPr>
            <p:cNvPr id="7" name="Oval 6"/>
            <p:cNvSpPr/>
            <p:nvPr userDrawn="1"/>
          </p:nvSpPr>
          <p:spPr>
            <a:xfrm>
              <a:off x="2428860" y="3500438"/>
              <a:ext cx="838208" cy="876304"/>
            </a:xfrm>
            <a:prstGeom prst="ellipse">
              <a:avLst/>
            </a:prstGeom>
            <a:no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sp>
          <p:nvSpPr>
            <p:cNvPr id="8" name="Oval 7"/>
            <p:cNvSpPr/>
            <p:nvPr userDrawn="1"/>
          </p:nvSpPr>
          <p:spPr>
            <a:xfrm>
              <a:off x="2928926" y="2214554"/>
              <a:ext cx="838208" cy="876304"/>
            </a:xfrm>
            <a:prstGeom prst="ellipse">
              <a:avLst/>
            </a:prstGeom>
            <a:no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sp>
          <p:nvSpPr>
            <p:cNvPr id="9" name="Oval 8"/>
            <p:cNvSpPr/>
            <p:nvPr userDrawn="1"/>
          </p:nvSpPr>
          <p:spPr>
            <a:xfrm>
              <a:off x="2428860" y="2786058"/>
              <a:ext cx="571504" cy="528638"/>
            </a:xfrm>
            <a:prstGeom prst="ellipse">
              <a:avLst/>
            </a:prstGeom>
            <a:no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sp>
          <p:nvSpPr>
            <p:cNvPr id="10" name="Oval 9"/>
            <p:cNvSpPr/>
            <p:nvPr userDrawn="1"/>
          </p:nvSpPr>
          <p:spPr>
            <a:xfrm>
              <a:off x="3929058" y="1928802"/>
              <a:ext cx="347666" cy="385762"/>
            </a:xfrm>
            <a:prstGeom prst="ellipse">
              <a:avLst/>
            </a:prstGeom>
            <a:no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sp>
          <p:nvSpPr>
            <p:cNvPr id="11" name="Oval 10"/>
            <p:cNvSpPr/>
            <p:nvPr userDrawn="1"/>
          </p:nvSpPr>
          <p:spPr>
            <a:xfrm>
              <a:off x="3143240" y="3214686"/>
              <a:ext cx="347666" cy="385762"/>
            </a:xfrm>
            <a:prstGeom prst="ellipse">
              <a:avLst/>
            </a:prstGeom>
            <a:no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sp>
          <p:nvSpPr>
            <p:cNvPr id="12" name="Oval 11"/>
            <p:cNvSpPr/>
            <p:nvPr userDrawn="1"/>
          </p:nvSpPr>
          <p:spPr>
            <a:xfrm>
              <a:off x="2786050" y="1071546"/>
              <a:ext cx="347666" cy="385762"/>
            </a:xfrm>
            <a:prstGeom prst="ellipse">
              <a:avLst/>
            </a:prstGeom>
            <a:no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sp>
          <p:nvSpPr>
            <p:cNvPr id="13" name="Oval 12"/>
            <p:cNvSpPr/>
            <p:nvPr userDrawn="1"/>
          </p:nvSpPr>
          <p:spPr>
            <a:xfrm>
              <a:off x="2071670" y="3214686"/>
              <a:ext cx="347666" cy="385762"/>
            </a:xfrm>
            <a:prstGeom prst="ellipse">
              <a:avLst/>
            </a:prstGeom>
            <a:no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sp>
          <p:nvSpPr>
            <p:cNvPr id="14" name="Oval 13"/>
            <p:cNvSpPr/>
            <p:nvPr userDrawn="1"/>
          </p:nvSpPr>
          <p:spPr>
            <a:xfrm>
              <a:off x="2928926" y="1643050"/>
              <a:ext cx="571504" cy="528638"/>
            </a:xfrm>
            <a:prstGeom prst="ellipse">
              <a:avLst/>
            </a:prstGeom>
            <a:no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grpSp>
      <p:sp>
        <p:nvSpPr>
          <p:cNvPr id="2" name="Title 1"/>
          <p:cNvSpPr>
            <a:spLocks noGrp="1"/>
          </p:cNvSpPr>
          <p:nvPr>
            <p:ph type="ctrTitle"/>
          </p:nvPr>
        </p:nvSpPr>
        <p:spPr>
          <a:xfrm>
            <a:off x="685800" y="2130425"/>
            <a:ext cx="7772400" cy="1470025"/>
          </a:xfrm>
        </p:spPr>
        <p:txBody>
          <a:bodyPr>
            <a:noAutofit/>
          </a:bodyPr>
          <a:lstStyle>
            <a:lvl1pPr algn="r">
              <a:defRPr sz="6000">
                <a:solidFill>
                  <a:srgbClr val="F58320"/>
                </a:solidFill>
                <a:effectLst>
                  <a:outerShdw blurRad="38100" dist="38100" dir="2700000" algn="tl">
                    <a:srgbClr val="000000">
                      <a:alpha val="43137"/>
                    </a:srgbClr>
                  </a:outerShdw>
                </a:effectLst>
                <a:latin typeface="Arial Rounded MT Bold" pitchFamily="34" charset="0"/>
              </a:defRPr>
            </a:lvl1p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7058052" cy="1752600"/>
          </a:xfrm>
        </p:spPr>
        <p:txBody>
          <a:bodyPr/>
          <a:lstStyle>
            <a:lvl1pPr marL="0" indent="0" algn="r">
              <a:buNone/>
              <a:defRPr>
                <a:solidFill>
                  <a:srgbClr val="573301"/>
                </a:solidFill>
                <a:latin typeface="Arial Rounded MT Bold"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GB" dirty="0"/>
          </a:p>
        </p:txBody>
      </p:sp>
      <p:sp>
        <p:nvSpPr>
          <p:cNvPr id="15" name="Slide Number Placeholder 8"/>
          <p:cNvSpPr>
            <a:spLocks noGrp="1"/>
          </p:cNvSpPr>
          <p:nvPr>
            <p:ph type="sldNum" sz="quarter" idx="10"/>
          </p:nvPr>
        </p:nvSpPr>
        <p:spPr/>
        <p:txBody>
          <a:bodyPr/>
          <a:lstStyle>
            <a:lvl1pPr algn="r">
              <a:defRPr baseline="0">
                <a:solidFill>
                  <a:srgbClr val="573301"/>
                </a:solidFill>
              </a:defRPr>
            </a:lvl1pPr>
          </a:lstStyle>
          <a:p>
            <a:pPr>
              <a:defRPr/>
            </a:pPr>
            <a:fld id="{1950EFE4-E3CE-40D4-8161-183A92BDDD6C}" type="slidenum">
              <a:rPr lang="en-GB"/>
              <a:pPr>
                <a:defRPr/>
              </a:pPr>
              <a:t>‹#›</a:t>
            </a:fld>
            <a:endParaRPr lang="en-GB" dirty="0"/>
          </a:p>
        </p:txBody>
      </p:sp>
      <p:sp>
        <p:nvSpPr>
          <p:cNvPr id="16" name="Date Placeholder 3"/>
          <p:cNvSpPr>
            <a:spLocks noGrp="1"/>
          </p:cNvSpPr>
          <p:nvPr>
            <p:ph type="dt" sz="half" idx="11"/>
          </p:nvPr>
        </p:nvSpPr>
        <p:spPr/>
        <p:txBody>
          <a:bodyPr/>
          <a:lstStyle>
            <a:lvl1pPr algn="l">
              <a:defRPr sz="1200">
                <a:solidFill>
                  <a:srgbClr val="B38C0B"/>
                </a:solidFill>
                <a:latin typeface="Arial Rounded MT Bold" pitchFamily="34" charset="0"/>
              </a:defRPr>
            </a:lvl1pPr>
          </a:lstStyle>
          <a:p>
            <a:pPr>
              <a:defRPr/>
            </a:pPr>
            <a:endParaRPr lang="en-GB" dirty="0"/>
          </a:p>
        </p:txBody>
      </p:sp>
      <p:sp>
        <p:nvSpPr>
          <p:cNvPr id="17" name="Footer Placeholder 4"/>
          <p:cNvSpPr>
            <a:spLocks noGrp="1"/>
          </p:cNvSpPr>
          <p:nvPr>
            <p:ph type="ftr" sz="quarter" idx="12"/>
          </p:nvPr>
        </p:nvSpPr>
        <p:spPr/>
        <p:txBody>
          <a:bodyPr/>
          <a:lstStyle>
            <a:lvl1pPr algn="ctr">
              <a:defRPr sz="1200">
                <a:solidFill>
                  <a:srgbClr val="B38C0B"/>
                </a:solidFill>
                <a:latin typeface="Arial Rounded MT Bold" pitchFamily="34" charset="0"/>
              </a:defRPr>
            </a:lvl1pPr>
          </a:lstStyle>
          <a:p>
            <a:pPr>
              <a:defRPr/>
            </a:pP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buClr>
                <a:srgbClr val="F58320"/>
              </a:buClr>
              <a:buSzPct val="85000"/>
              <a:buFont typeface="Wingdings" pitchFamily="2" charset="2"/>
              <a:buChar char="v"/>
              <a:defRPr/>
            </a:lvl2pPr>
            <a:lvl3pPr>
              <a:buClr>
                <a:srgbClr val="F58320"/>
              </a:buClr>
              <a:buSzPct val="85000"/>
              <a:buFont typeface="Wingdings" pitchFamily="2" charset="2"/>
              <a:buChar char="v"/>
              <a:defRPr/>
            </a:lvl3pPr>
            <a:lvl4pPr>
              <a:buClr>
                <a:srgbClr val="F58320"/>
              </a:buClr>
              <a:buSzPct val="85000"/>
              <a:buFont typeface="Wingdings" pitchFamily="2" charset="2"/>
              <a:buChar char="v"/>
              <a:defRPr/>
            </a:lvl4pPr>
            <a:lvl5pPr>
              <a:buClr>
                <a:srgbClr val="F58320"/>
              </a:buClr>
              <a:buSzPct val="85000"/>
              <a:buFont typeface="Wingdings" pitchFamily="2" charset="2"/>
              <a:buChar char="v"/>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lgn="l">
              <a:defRPr/>
            </a:lvl1pPr>
          </a:lstStyle>
          <a:p>
            <a:pPr>
              <a:defRPr/>
            </a:pPr>
            <a:fld id="{1CCFC18E-655F-4B54-9774-599234E7ADBD}"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57FB4D2-CB21-4612-B8B3-7DCD84471685}"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E276CC3-2D46-462B-8178-0D12D07E03D0}"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22378693-E414-4B41-9DF8-661A8C66C1B9}"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5B60557A-7753-42D2-AA88-5FF66885EAF7}"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8D822582-5761-49B7-B596-7CEC95A594D7}"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4DA64B9-56F8-4AE5-B8B5-7CD801C59C68}"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08F19E7-68CF-4385-A8CA-BE8E7D8B3BF6}"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7"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
        <p:nvSpPr>
          <p:cNvPr id="2" name="Text Placeholder 2"/>
          <p:cNvSpPr>
            <a:spLocks noGrp="1"/>
          </p:cNvSpPr>
          <p:nvPr>
            <p:ph type="body" idx="1"/>
          </p:nvPr>
        </p:nvSpPr>
        <p:spPr bwMode="auto">
          <a:xfrm>
            <a:off x="457200" y="1600200"/>
            <a:ext cx="8229600" cy="3962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6566EC97-2466-464D-88B6-8435D9D972E7}" type="slidenum">
              <a:rPr lang="en-US"/>
              <a:pPr>
                <a:defRPr/>
              </a:pPr>
              <a:t>‹#›</a:t>
            </a:fld>
            <a:endParaRPr lang="en-US"/>
          </a:p>
        </p:txBody>
      </p:sp>
      <p:sp>
        <p:nvSpPr>
          <p:cNvPr id="8" name="Rectangle 7"/>
          <p:cNvSpPr/>
          <p:nvPr userDrawn="1"/>
        </p:nvSpPr>
        <p:spPr>
          <a:xfrm>
            <a:off x="0" y="5786438"/>
            <a:ext cx="9144000" cy="1071562"/>
          </a:xfrm>
          <a:prstGeom prst="rect">
            <a:avLst/>
          </a:prstGeom>
          <a:solidFill>
            <a:srgbClr val="FFFFF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Date Placeholder 13"/>
          <p:cNvSpPr txBox="1">
            <a:spLocks/>
          </p:cNvSpPr>
          <p:nvPr userDrawn="1"/>
        </p:nvSpPr>
        <p:spPr>
          <a:xfrm>
            <a:off x="0" y="6492875"/>
            <a:ext cx="4276725" cy="365125"/>
          </a:xfrm>
          <a:prstGeom prst="rect">
            <a:avLst/>
          </a:prstGeom>
        </p:spPr>
        <p:txBody>
          <a:bodyPr anchor="b"/>
          <a:lstStyle>
            <a:lvl1pPr algn="l" eaLnBrk="1" latinLnBrk="0" hangingPunct="1">
              <a:defRPr kumimoji="0" sz="1000">
                <a:solidFill>
                  <a:schemeClr val="tx1">
                    <a:shade val="50000"/>
                  </a:schemeClr>
                </a:solidFill>
              </a:defRPr>
            </a:lvl1pPr>
          </a:lstStyle>
          <a:p>
            <a:pPr fontAlgn="auto">
              <a:spcBef>
                <a:spcPts val="0"/>
              </a:spcBef>
              <a:spcAft>
                <a:spcPts val="0"/>
              </a:spcAft>
              <a:defRPr/>
            </a:pPr>
            <a:endParaRPr lang="en-GB" sz="1200" dirty="0" smtClean="0">
              <a:solidFill>
                <a:srgbClr val="B58D0B"/>
              </a:solidFill>
              <a:latin typeface="Arial Rounded MT Bold" pitchFamily="34" charset="0"/>
            </a:endParaRPr>
          </a:p>
          <a:p>
            <a:pPr fontAlgn="auto">
              <a:spcBef>
                <a:spcPts val="0"/>
              </a:spcBef>
              <a:spcAft>
                <a:spcPts val="0"/>
              </a:spcAft>
              <a:defRPr/>
            </a:pPr>
            <a:endParaRPr lang="en-GB" dirty="0" smtClean="0">
              <a:solidFill>
                <a:schemeClr val="bg2">
                  <a:lumMod val="50000"/>
                </a:schemeClr>
              </a:solidFill>
              <a:latin typeface="+mn-lt"/>
            </a:endParaRPr>
          </a:p>
          <a:p>
            <a:pPr fontAlgn="auto">
              <a:spcBef>
                <a:spcPts val="0"/>
              </a:spcBef>
              <a:spcAft>
                <a:spcPts val="0"/>
              </a:spcAft>
              <a:defRPr/>
            </a:pPr>
            <a:endParaRPr lang="en-GB" dirty="0">
              <a:solidFill>
                <a:schemeClr val="bg2">
                  <a:lumMod val="50000"/>
                </a:schemeClr>
              </a:solidFill>
              <a:latin typeface="+mn-lt"/>
            </a:endParaRPr>
          </a:p>
        </p:txBody>
      </p:sp>
      <p:sp>
        <p:nvSpPr>
          <p:cNvPr id="10" name="Slide Number Placeholder 22"/>
          <p:cNvSpPr txBox="1">
            <a:spLocks/>
          </p:cNvSpPr>
          <p:nvPr userDrawn="1"/>
        </p:nvSpPr>
        <p:spPr>
          <a:xfrm>
            <a:off x="7924800" y="6416675"/>
            <a:ext cx="762000" cy="365125"/>
          </a:xfrm>
          <a:prstGeom prst="rect">
            <a:avLst/>
          </a:prstGeom>
        </p:spPr>
        <p:txBody>
          <a:bodyPr lIns="0" rIns="0" anchor="b"/>
          <a:lstStyle>
            <a:lvl1pPr algn="r" eaLnBrk="1" latinLnBrk="0" hangingPunct="1">
              <a:defRPr kumimoji="0" sz="1200">
                <a:solidFill>
                  <a:schemeClr val="tx1">
                    <a:shade val="50000"/>
                  </a:schemeClr>
                </a:solidFill>
              </a:defRPr>
            </a:lvl1pPr>
          </a:lstStyle>
          <a:p>
            <a:pPr fontAlgn="auto">
              <a:spcBef>
                <a:spcPts val="0"/>
              </a:spcBef>
              <a:spcAft>
                <a:spcPts val="0"/>
              </a:spcAft>
              <a:defRPr/>
            </a:pPr>
            <a:fld id="{B6BDF520-AA79-422F-87F2-4ED78819377A}" type="slidenum">
              <a:rPr lang="en-GB" smtClean="0">
                <a:latin typeface="+mn-lt"/>
              </a:rPr>
              <a:pPr fontAlgn="auto">
                <a:spcBef>
                  <a:spcPts val="0"/>
                </a:spcBef>
                <a:spcAft>
                  <a:spcPts val="0"/>
                </a:spcAft>
                <a:defRPr/>
              </a:pPr>
              <a:t>‹#›</a:t>
            </a:fld>
            <a:endParaRPr lang="en-GB">
              <a:latin typeface="+mn-lt"/>
            </a:endParaRPr>
          </a:p>
        </p:txBody>
      </p:sp>
      <p:pic>
        <p:nvPicPr>
          <p:cNvPr id="1034" name="Picture 6" descr="logo_drafts v7 feb25.jpg"/>
          <p:cNvPicPr>
            <a:picLocks noChangeAspect="1"/>
          </p:cNvPicPr>
          <p:nvPr userDrawn="1"/>
        </p:nvPicPr>
        <p:blipFill>
          <a:blip r:embed="rId14" cstate="print"/>
          <a:srcRect l="7031" t="13235" r="67188" b="67068"/>
          <a:stretch>
            <a:fillRect/>
          </a:stretch>
        </p:blipFill>
        <p:spPr bwMode="auto">
          <a:xfrm>
            <a:off x="6786563" y="5786438"/>
            <a:ext cx="2357437" cy="1071562"/>
          </a:xfrm>
          <a:prstGeom prst="rect">
            <a:avLst/>
          </a:prstGeom>
          <a:noFill/>
          <a:ln w="9525">
            <a:noFill/>
            <a:miter lim="800000"/>
            <a:headEnd/>
            <a:tailEnd/>
          </a:ln>
        </p:spPr>
      </p:pic>
      <p:pic>
        <p:nvPicPr>
          <p:cNvPr id="1035" name="Picture 7" descr="C:\Users\Catherine\Pictures\OER Africa\SAIDE logo.jpg"/>
          <p:cNvPicPr>
            <a:picLocks noChangeAspect="1" noChangeArrowheads="1"/>
          </p:cNvPicPr>
          <p:nvPr userDrawn="1"/>
        </p:nvPicPr>
        <p:blipFill>
          <a:blip r:embed="rId15" cstate="print"/>
          <a:srcRect/>
          <a:stretch>
            <a:fillRect/>
          </a:stretch>
        </p:blipFill>
        <p:spPr bwMode="auto">
          <a:xfrm>
            <a:off x="228600" y="5943600"/>
            <a:ext cx="1905000" cy="8382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281" r:id="rId1"/>
    <p:sldLayoutId id="2147484282" r:id="rId2"/>
    <p:sldLayoutId id="2147484272" r:id="rId3"/>
    <p:sldLayoutId id="2147484273" r:id="rId4"/>
    <p:sldLayoutId id="2147484274" r:id="rId5"/>
    <p:sldLayoutId id="2147484275" r:id="rId6"/>
    <p:sldLayoutId id="2147484276" r:id="rId7"/>
    <p:sldLayoutId id="2147484277" r:id="rId8"/>
    <p:sldLayoutId id="2147484278" r:id="rId9"/>
    <p:sldLayoutId id="2147484279" r:id="rId10"/>
    <p:sldLayoutId id="2147484280" r:id="rId11"/>
    <p:sldLayoutId id="2147484283" r:id="rId12"/>
  </p:sldLayoutIdLst>
  <p:hf hdr="0" ftr="0" dt="0"/>
  <p:txStyles>
    <p:titleStyle>
      <a:lvl1pPr algn="r" rtl="0" eaLnBrk="0" fontAlgn="base" hangingPunct="0">
        <a:spcBef>
          <a:spcPct val="0"/>
        </a:spcBef>
        <a:spcAft>
          <a:spcPct val="0"/>
        </a:spcAft>
        <a:defRPr sz="3600" kern="1200">
          <a:solidFill>
            <a:srgbClr val="F5801F"/>
          </a:solidFill>
          <a:effectLst>
            <a:outerShdw blurRad="38100" dist="38100" dir="2700000" algn="tl">
              <a:srgbClr val="000000">
                <a:alpha val="43137"/>
              </a:srgbClr>
            </a:outerShdw>
          </a:effectLst>
          <a:latin typeface="Arial Rounded MT Bold" pitchFamily="34" charset="0"/>
          <a:ea typeface="+mj-ea"/>
          <a:cs typeface="+mj-cs"/>
        </a:defRPr>
      </a:lvl1pPr>
      <a:lvl2pPr algn="r" rtl="0" eaLnBrk="0" fontAlgn="base" hangingPunct="0">
        <a:spcBef>
          <a:spcPct val="0"/>
        </a:spcBef>
        <a:spcAft>
          <a:spcPct val="0"/>
        </a:spcAft>
        <a:defRPr sz="3600">
          <a:solidFill>
            <a:srgbClr val="F5801F"/>
          </a:solidFill>
          <a:latin typeface="Arial Rounded MT Bold" pitchFamily="34" charset="0"/>
        </a:defRPr>
      </a:lvl2pPr>
      <a:lvl3pPr algn="r" rtl="0" eaLnBrk="0" fontAlgn="base" hangingPunct="0">
        <a:spcBef>
          <a:spcPct val="0"/>
        </a:spcBef>
        <a:spcAft>
          <a:spcPct val="0"/>
        </a:spcAft>
        <a:defRPr sz="3600">
          <a:solidFill>
            <a:srgbClr val="F5801F"/>
          </a:solidFill>
          <a:latin typeface="Arial Rounded MT Bold" pitchFamily="34" charset="0"/>
        </a:defRPr>
      </a:lvl3pPr>
      <a:lvl4pPr algn="r" rtl="0" eaLnBrk="0" fontAlgn="base" hangingPunct="0">
        <a:spcBef>
          <a:spcPct val="0"/>
        </a:spcBef>
        <a:spcAft>
          <a:spcPct val="0"/>
        </a:spcAft>
        <a:defRPr sz="3600">
          <a:solidFill>
            <a:srgbClr val="F5801F"/>
          </a:solidFill>
          <a:latin typeface="Arial Rounded MT Bold" pitchFamily="34" charset="0"/>
        </a:defRPr>
      </a:lvl4pPr>
      <a:lvl5pPr algn="r" rtl="0" eaLnBrk="0" fontAlgn="base" hangingPunct="0">
        <a:spcBef>
          <a:spcPct val="0"/>
        </a:spcBef>
        <a:spcAft>
          <a:spcPct val="0"/>
        </a:spcAft>
        <a:defRPr sz="3600">
          <a:solidFill>
            <a:srgbClr val="F5801F"/>
          </a:solidFill>
          <a:latin typeface="Arial Rounded MT Bold"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rgbClr val="573201"/>
          </a:solidFill>
          <a:latin typeface="Arial Rounded MT Bold" pitchFamily="34" charset="0"/>
          <a:ea typeface="+mn-ea"/>
          <a:cs typeface="+mn-cs"/>
        </a:defRPr>
      </a:lvl1pPr>
      <a:lvl2pPr marL="742950" indent="-285750" algn="l" rtl="0" eaLnBrk="0" fontAlgn="base" hangingPunct="0">
        <a:spcBef>
          <a:spcPct val="20000"/>
        </a:spcBef>
        <a:spcAft>
          <a:spcPct val="0"/>
        </a:spcAft>
        <a:buFont typeface="Arial" charset="0"/>
        <a:buChar char="–"/>
        <a:defRPr sz="2400" kern="1200">
          <a:solidFill>
            <a:srgbClr val="573201"/>
          </a:solidFill>
          <a:latin typeface="Arial Rounded MT Bold" pitchFamily="34" charset="0"/>
          <a:ea typeface="+mn-ea"/>
          <a:cs typeface="+mn-cs"/>
        </a:defRPr>
      </a:lvl2pPr>
      <a:lvl3pPr marL="1143000" indent="-228600" algn="l" rtl="0" eaLnBrk="0" fontAlgn="base" hangingPunct="0">
        <a:spcBef>
          <a:spcPct val="20000"/>
        </a:spcBef>
        <a:spcAft>
          <a:spcPct val="0"/>
        </a:spcAft>
        <a:buFont typeface="Arial" charset="0"/>
        <a:buChar char="•"/>
        <a:defRPr sz="2400" kern="1200">
          <a:solidFill>
            <a:srgbClr val="573201"/>
          </a:solidFill>
          <a:latin typeface="Arial Rounded MT Bold" pitchFamily="34" charset="0"/>
          <a:ea typeface="+mn-ea"/>
          <a:cs typeface="+mn-cs"/>
        </a:defRPr>
      </a:lvl3pPr>
      <a:lvl4pPr marL="1600200" indent="-228600" algn="l" rtl="0" eaLnBrk="0" fontAlgn="base" hangingPunct="0">
        <a:spcBef>
          <a:spcPct val="20000"/>
        </a:spcBef>
        <a:spcAft>
          <a:spcPct val="0"/>
        </a:spcAft>
        <a:buFont typeface="Arial" charset="0"/>
        <a:buChar char="–"/>
        <a:defRPr sz="2400" kern="1200">
          <a:solidFill>
            <a:srgbClr val="573201"/>
          </a:solidFill>
          <a:latin typeface="Arial Rounded MT Bold" pitchFamily="34" charset="0"/>
          <a:ea typeface="+mn-ea"/>
          <a:cs typeface="+mn-cs"/>
        </a:defRPr>
      </a:lvl4pPr>
      <a:lvl5pPr marL="2057400" indent="-228600" algn="l" rtl="0" eaLnBrk="0" fontAlgn="base" hangingPunct="0">
        <a:spcBef>
          <a:spcPct val="20000"/>
        </a:spcBef>
        <a:spcAft>
          <a:spcPct val="0"/>
        </a:spcAft>
        <a:buFont typeface="Arial" charset="0"/>
        <a:buChar char="»"/>
        <a:defRPr sz="2400" kern="1200">
          <a:solidFill>
            <a:srgbClr val="573201"/>
          </a:solidFill>
          <a:latin typeface="Arial Rounded MT Bold"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mailto:catherine.ngugi@gmail.com" TargetMode="External"/><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3.png"/><Relationship Id="rId5" Type="http://schemas.openxmlformats.org/officeDocument/2006/relationships/hyperlink" Target="http://creativecommons.org/licenses/by/3.0/" TargetMode="External"/><Relationship Id="rId4" Type="http://schemas.openxmlformats.org/officeDocument/2006/relationships/hyperlink" Target="mailto:tonym@vodamail.co.za"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4"/>
          <p:cNvGrpSpPr>
            <a:grpSpLocks/>
          </p:cNvGrpSpPr>
          <p:nvPr/>
        </p:nvGrpSpPr>
        <p:grpSpPr bwMode="auto">
          <a:xfrm>
            <a:off x="381000" y="381000"/>
            <a:ext cx="4000500" cy="4286250"/>
            <a:chOff x="642910" y="642918"/>
            <a:chExt cx="3633814" cy="3733824"/>
          </a:xfrm>
          <a:gradFill flip="none" rotWithShape="1">
            <a:gsLst>
              <a:gs pos="0">
                <a:srgbClr val="573301"/>
              </a:gs>
              <a:gs pos="50000">
                <a:schemeClr val="accent3">
                  <a:lumMod val="75000"/>
                </a:schemeClr>
              </a:gs>
              <a:gs pos="100000">
                <a:schemeClr val="accent1">
                  <a:tint val="23500"/>
                  <a:satMod val="160000"/>
                </a:schemeClr>
              </a:gs>
            </a:gsLst>
            <a:lin ang="10800000" scaled="1"/>
            <a:tileRect/>
          </a:gradFill>
          <a:effectLst>
            <a:outerShdw blurRad="76200" dist="12700" dir="2700000" sy="-23000" kx="-800400" algn="bl" rotWithShape="0">
              <a:prstClr val="black">
                <a:alpha val="20000"/>
              </a:prstClr>
            </a:outerShdw>
          </a:effectLst>
          <a:scene3d>
            <a:camera prst="perspectiveFront"/>
            <a:lightRig rig="sunset" dir="t"/>
          </a:scene3d>
        </p:grpSpPr>
        <p:sp>
          <p:nvSpPr>
            <p:cNvPr id="5" name="Oval 4"/>
            <p:cNvSpPr/>
            <p:nvPr/>
          </p:nvSpPr>
          <p:spPr>
            <a:xfrm>
              <a:off x="642910" y="642918"/>
              <a:ext cx="2143140" cy="2143140"/>
            </a:xfrm>
            <a:prstGeom prst="ellipse">
              <a:avLst/>
            </a:prstGeom>
            <a:grp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a:effectLst/>
            <a:sp3d contourW="12700" prstMaterial="flat">
              <a:bevelB w="165100" prst="coolSlant"/>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solidFill>
                  <a:srgbClr val="B58D0B"/>
                </a:solidFill>
              </a:endParaRPr>
            </a:p>
          </p:txBody>
        </p:sp>
        <p:sp>
          <p:nvSpPr>
            <p:cNvPr id="6" name="Oval 5"/>
            <p:cNvSpPr/>
            <p:nvPr/>
          </p:nvSpPr>
          <p:spPr>
            <a:xfrm>
              <a:off x="2428860" y="3500438"/>
              <a:ext cx="838208" cy="876304"/>
            </a:xfrm>
            <a:prstGeom prst="ellipse">
              <a:avLst/>
            </a:prstGeom>
            <a:grp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a:sp3d contourW="12700" prstMaterial="flat">
              <a:bevelB w="165100" prst="coolSlant"/>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solidFill>
                  <a:srgbClr val="B58D0B"/>
                </a:solidFill>
              </a:endParaRPr>
            </a:p>
          </p:txBody>
        </p:sp>
        <p:sp>
          <p:nvSpPr>
            <p:cNvPr id="7" name="Oval 6"/>
            <p:cNvSpPr/>
            <p:nvPr/>
          </p:nvSpPr>
          <p:spPr>
            <a:xfrm>
              <a:off x="2928926" y="2214554"/>
              <a:ext cx="838208" cy="876304"/>
            </a:xfrm>
            <a:prstGeom prst="ellipse">
              <a:avLst/>
            </a:prstGeom>
            <a:grp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a:sp3d contourW="12700" prstMaterial="flat">
              <a:bevelB w="165100" prst="coolSlant"/>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solidFill>
                  <a:srgbClr val="B58D0B"/>
                </a:solidFill>
              </a:endParaRPr>
            </a:p>
          </p:txBody>
        </p:sp>
        <p:sp>
          <p:nvSpPr>
            <p:cNvPr id="8" name="Oval 7"/>
            <p:cNvSpPr/>
            <p:nvPr/>
          </p:nvSpPr>
          <p:spPr>
            <a:xfrm>
              <a:off x="2428860" y="2786058"/>
              <a:ext cx="571504" cy="528638"/>
            </a:xfrm>
            <a:prstGeom prst="ellipse">
              <a:avLst/>
            </a:prstGeom>
            <a:grp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a:sp3d contourW="12700" prstMaterial="flat">
              <a:bevelB w="165100" prst="coolSlant"/>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solidFill>
                  <a:srgbClr val="B58D0B"/>
                </a:solidFill>
              </a:endParaRPr>
            </a:p>
          </p:txBody>
        </p:sp>
        <p:sp>
          <p:nvSpPr>
            <p:cNvPr id="9" name="Oval 8"/>
            <p:cNvSpPr/>
            <p:nvPr/>
          </p:nvSpPr>
          <p:spPr>
            <a:xfrm>
              <a:off x="3929058" y="1928802"/>
              <a:ext cx="347666" cy="385762"/>
            </a:xfrm>
            <a:prstGeom prst="ellipse">
              <a:avLst/>
            </a:prstGeom>
            <a:grp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a:effectLst>
              <a:innerShdw blurRad="63500" dist="50800" dir="18900000">
                <a:prstClr val="black">
                  <a:alpha val="50000"/>
                </a:prstClr>
              </a:innerShdw>
            </a:effectLst>
            <a:sp3d contourW="12700" prstMaterial="flat">
              <a:bevelB w="165100" prst="coolSlant"/>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dirty="0">
                <a:solidFill>
                  <a:srgbClr val="F58320"/>
                </a:solidFill>
              </a:endParaRPr>
            </a:p>
          </p:txBody>
        </p:sp>
        <p:sp>
          <p:nvSpPr>
            <p:cNvPr id="10" name="Oval 9"/>
            <p:cNvSpPr/>
            <p:nvPr/>
          </p:nvSpPr>
          <p:spPr>
            <a:xfrm>
              <a:off x="3143240" y="3214686"/>
              <a:ext cx="347666" cy="385762"/>
            </a:xfrm>
            <a:prstGeom prst="ellipse">
              <a:avLst/>
            </a:prstGeom>
            <a:grp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a:sp3d contourW="12700" prstMaterial="flat">
              <a:bevelB w="165100" prst="coolSlant"/>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solidFill>
                  <a:srgbClr val="B58D0B"/>
                </a:solidFill>
              </a:endParaRPr>
            </a:p>
          </p:txBody>
        </p:sp>
        <p:sp>
          <p:nvSpPr>
            <p:cNvPr id="11" name="Oval 10"/>
            <p:cNvSpPr/>
            <p:nvPr/>
          </p:nvSpPr>
          <p:spPr>
            <a:xfrm>
              <a:off x="2786050" y="1071546"/>
              <a:ext cx="347666" cy="385762"/>
            </a:xfrm>
            <a:prstGeom prst="ellipse">
              <a:avLst/>
            </a:prstGeom>
            <a:grp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a:sp3d contourW="12700" prstMaterial="flat">
              <a:bevelB w="165100" prst="coolSlant"/>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solidFill>
                  <a:srgbClr val="B58D0B"/>
                </a:solidFill>
              </a:endParaRPr>
            </a:p>
          </p:txBody>
        </p:sp>
        <p:sp>
          <p:nvSpPr>
            <p:cNvPr id="12" name="Oval 11"/>
            <p:cNvSpPr/>
            <p:nvPr/>
          </p:nvSpPr>
          <p:spPr>
            <a:xfrm>
              <a:off x="2071670" y="3214686"/>
              <a:ext cx="347666" cy="385762"/>
            </a:xfrm>
            <a:prstGeom prst="ellipse">
              <a:avLst/>
            </a:prstGeom>
            <a:grp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a:sp3d contourW="12700" prstMaterial="flat">
              <a:bevelB w="165100" prst="coolSlant"/>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solidFill>
                  <a:srgbClr val="B58D0B"/>
                </a:solidFill>
              </a:endParaRPr>
            </a:p>
          </p:txBody>
        </p:sp>
        <p:sp>
          <p:nvSpPr>
            <p:cNvPr id="13" name="Oval 12"/>
            <p:cNvSpPr/>
            <p:nvPr/>
          </p:nvSpPr>
          <p:spPr>
            <a:xfrm>
              <a:off x="2928926" y="1643050"/>
              <a:ext cx="571504" cy="528638"/>
            </a:xfrm>
            <a:prstGeom prst="ellipse">
              <a:avLst/>
            </a:prstGeom>
            <a:grp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a:sp3d contourW="12700" prstMaterial="flat">
              <a:bevelB w="165100" prst="coolSlant"/>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solidFill>
                  <a:srgbClr val="B58D0B"/>
                </a:solidFill>
              </a:endParaRPr>
            </a:p>
          </p:txBody>
        </p:sp>
      </p:grpSp>
      <p:sp>
        <p:nvSpPr>
          <p:cNvPr id="2" name="Title 1"/>
          <p:cNvSpPr txBox="1">
            <a:spLocks/>
          </p:cNvSpPr>
          <p:nvPr/>
        </p:nvSpPr>
        <p:spPr>
          <a:xfrm>
            <a:off x="61913" y="1295400"/>
            <a:ext cx="8929687" cy="1470025"/>
          </a:xfrm>
          <a:prstGeom prst="rect">
            <a:avLst/>
          </a:prstGeom>
        </p:spPr>
        <p:txBody>
          <a:bodyPr rtlCol="0"/>
          <a:lstStyle/>
          <a:p>
            <a:pPr marL="0" marR="0" lvl="0" indent="0" algn="r" defTabSz="914400" rtl="0" eaLnBrk="1" fontAlgn="auto" latinLnBrk="0" hangingPunct="1">
              <a:lnSpc>
                <a:spcPct val="100000"/>
              </a:lnSpc>
              <a:spcBef>
                <a:spcPct val="0"/>
              </a:spcBef>
              <a:spcAft>
                <a:spcPts val="600"/>
              </a:spcAft>
              <a:buClrTx/>
              <a:buSzTx/>
              <a:buFontTx/>
              <a:buNone/>
              <a:tabLst/>
              <a:defRPr/>
            </a:pPr>
            <a:r>
              <a:rPr kumimoji="0" lang="en-GB" sz="4800" b="0" i="0" u="none" strike="noStrike" kern="1200" cap="none" spc="0" normalizeH="0" baseline="0" noProof="0" dirty="0" smtClean="0">
                <a:ln>
                  <a:noFill/>
                </a:ln>
                <a:solidFill>
                  <a:srgbClr val="F5801F"/>
                </a:solidFill>
                <a:effectLst>
                  <a:outerShdw blurRad="38100" dist="38100" dir="2700000" algn="tl">
                    <a:srgbClr val="000000">
                      <a:alpha val="43137"/>
                    </a:srgbClr>
                  </a:outerShdw>
                </a:effectLst>
                <a:uLnTx/>
                <a:uFillTx/>
                <a:latin typeface="Arial Rounded MT Bold" pitchFamily="34" charset="0"/>
                <a:ea typeface="+mj-ea"/>
                <a:cs typeface="+mj-cs"/>
              </a:rPr>
              <a:t>OER: </a:t>
            </a:r>
            <a:endParaRPr kumimoji="0" lang="en-GB" sz="3400" b="0" i="0" u="none" strike="noStrike" kern="1200" cap="none" spc="0" normalizeH="0" baseline="0" noProof="0" dirty="0" smtClean="0">
              <a:ln>
                <a:noFill/>
              </a:ln>
              <a:solidFill>
                <a:srgbClr val="F5801F"/>
              </a:solidFill>
              <a:effectLst>
                <a:outerShdw blurRad="38100" dist="38100" dir="2700000" algn="tl">
                  <a:srgbClr val="000000">
                    <a:alpha val="43137"/>
                  </a:srgbClr>
                </a:outerShdw>
              </a:effectLst>
              <a:uLnTx/>
              <a:uFillTx/>
              <a:latin typeface="Arial Rounded MT Bold" pitchFamily="34" charset="0"/>
              <a:ea typeface="+mj-ea"/>
              <a:cs typeface="+mj-cs"/>
            </a:endParaRPr>
          </a:p>
          <a:p>
            <a:pPr marL="0" marR="0" lvl="0" indent="0" algn="r" defTabSz="914400" rtl="0" eaLnBrk="1" fontAlgn="auto" latinLnBrk="0" hangingPunct="1">
              <a:lnSpc>
                <a:spcPct val="100000"/>
              </a:lnSpc>
              <a:spcBef>
                <a:spcPct val="0"/>
              </a:spcBef>
              <a:spcAft>
                <a:spcPts val="600"/>
              </a:spcAft>
              <a:buClrTx/>
              <a:buSzTx/>
              <a:buFontTx/>
              <a:buNone/>
              <a:tabLst/>
              <a:defRPr/>
            </a:pPr>
            <a:r>
              <a:rPr kumimoji="0" lang="en-GB" sz="3400" b="0" i="0" u="none" strike="noStrike" kern="1200" cap="none" spc="0" normalizeH="0" noProof="0" dirty="0" smtClean="0">
                <a:ln>
                  <a:noFill/>
                </a:ln>
                <a:solidFill>
                  <a:srgbClr val="F5801F"/>
                </a:solidFill>
                <a:effectLst>
                  <a:outerShdw blurRad="38100" dist="38100" dir="2700000" algn="tl">
                    <a:srgbClr val="000000">
                      <a:alpha val="43137"/>
                    </a:srgbClr>
                  </a:outerShdw>
                </a:effectLst>
                <a:uLnTx/>
                <a:uFillTx/>
                <a:latin typeface="Arial Rounded MT Bold" pitchFamily="34" charset="0"/>
                <a:ea typeface="+mj-ea"/>
                <a:cs typeface="+mj-cs"/>
              </a:rPr>
              <a:t>How can we adapt them?</a:t>
            </a:r>
            <a:endParaRPr kumimoji="0" lang="en-GB" sz="3600" b="0" i="0" u="none" strike="noStrike" kern="1200" cap="none" spc="0" normalizeH="0" baseline="0" noProof="0" dirty="0" smtClean="0">
              <a:ln>
                <a:noFill/>
              </a:ln>
              <a:solidFill>
                <a:srgbClr val="F5801F"/>
              </a:solidFill>
              <a:effectLst>
                <a:outerShdw blurRad="38100" dist="38100" dir="2700000" algn="tl">
                  <a:srgbClr val="000000">
                    <a:alpha val="43137"/>
                  </a:srgbClr>
                </a:outerShdw>
              </a:effectLst>
              <a:uLnTx/>
              <a:uFillTx/>
              <a:latin typeface="Arial Rounded MT Bold" pitchFamily="34" charset="0"/>
              <a:ea typeface="+mj-ea"/>
              <a:cs typeface="+mj-cs"/>
            </a:endParaRPr>
          </a:p>
        </p:txBody>
      </p:sp>
      <p:sp>
        <p:nvSpPr>
          <p:cNvPr id="3" name="Subtitle 2"/>
          <p:cNvSpPr txBox="1">
            <a:spLocks/>
          </p:cNvSpPr>
          <p:nvPr/>
        </p:nvSpPr>
        <p:spPr>
          <a:xfrm>
            <a:off x="1295400" y="3352800"/>
            <a:ext cx="7696200" cy="1357313"/>
          </a:xfrm>
          <a:prstGeom prst="rect">
            <a:avLst/>
          </a:prstGeom>
        </p:spPr>
        <p:txBody>
          <a:bodyPr/>
          <a:lstStyle/>
          <a:p>
            <a:pPr marL="342900" indent="-342900" algn="r">
              <a:spcBef>
                <a:spcPct val="20000"/>
              </a:spcBef>
              <a:defRPr/>
            </a:pPr>
            <a:endParaRPr kumimoji="0" lang="en-GB" sz="2400" b="1" i="0" u="none" strike="noStrike" kern="1200" cap="none" spc="0" normalizeH="0" baseline="0" noProof="0" dirty="0" smtClean="0">
              <a:ln>
                <a:noFill/>
              </a:ln>
              <a:solidFill>
                <a:srgbClr val="573201"/>
              </a:solidFill>
              <a:effectLst/>
              <a:uLnTx/>
              <a:uFillTx/>
              <a:latin typeface="Arial Rounded MT Bold" pitchFamily="34" charset="0"/>
              <a:ea typeface="+mn-ea"/>
              <a:cs typeface="+mn-cs"/>
            </a:endParaRPr>
          </a:p>
          <a:p>
            <a:pPr marL="342900" marR="0" lvl="0" indent="-342900" algn="r" defTabSz="914400" rtl="0" eaLnBrk="1" fontAlgn="base" latinLnBrk="0" hangingPunct="1">
              <a:lnSpc>
                <a:spcPct val="100000"/>
              </a:lnSpc>
              <a:spcBef>
                <a:spcPct val="20000"/>
              </a:spcBef>
              <a:spcAft>
                <a:spcPct val="0"/>
              </a:spcAft>
              <a:buClrTx/>
              <a:buSzTx/>
              <a:tabLst/>
              <a:defRPr/>
            </a:pPr>
            <a:endParaRPr lang="en-GB" sz="2400" dirty="0">
              <a:solidFill>
                <a:srgbClr val="573201"/>
              </a:solidFill>
              <a:latin typeface="Arial Rounded MT Bold" pitchFamily="34" charset="0"/>
            </a:endParaRPr>
          </a:p>
          <a:p>
            <a:pPr marL="342900" marR="0" lvl="0" indent="-342900" algn="r" defTabSz="914400" rtl="0" eaLnBrk="1" fontAlgn="base" latinLnBrk="0" hangingPunct="1">
              <a:lnSpc>
                <a:spcPct val="100000"/>
              </a:lnSpc>
              <a:spcBef>
                <a:spcPct val="20000"/>
              </a:spcBef>
              <a:spcAft>
                <a:spcPct val="0"/>
              </a:spcAft>
              <a:buClrTx/>
              <a:buSzTx/>
              <a:tabLst/>
              <a:defRPr/>
            </a:pPr>
            <a:endParaRPr kumimoji="0" lang="en-GB" sz="2400" b="0" i="0" u="none" strike="noStrike" kern="1200" cap="none" spc="0" normalizeH="0" baseline="0" noProof="0" dirty="0" smtClean="0">
              <a:ln>
                <a:noFill/>
              </a:ln>
              <a:solidFill>
                <a:srgbClr val="573201"/>
              </a:solidFill>
              <a:effectLst/>
              <a:uLnTx/>
              <a:uFillTx/>
              <a:latin typeface="Arial Rounded MT Bold" pitchFamily="34" charset="0"/>
              <a:ea typeface="+mn-ea"/>
              <a:cs typeface="+mn-cs"/>
            </a:endParaRPr>
          </a:p>
          <a:p>
            <a:pPr marL="342900" marR="0" lvl="0" indent="-342900" algn="r" defTabSz="914400" rtl="0" eaLnBrk="1" fontAlgn="base" latinLnBrk="0" hangingPunct="1">
              <a:lnSpc>
                <a:spcPct val="100000"/>
              </a:lnSpc>
              <a:spcBef>
                <a:spcPct val="20000"/>
              </a:spcBef>
              <a:spcAft>
                <a:spcPct val="0"/>
              </a:spcAft>
              <a:buClrTx/>
              <a:buSzTx/>
              <a:tabLst/>
              <a:defRPr/>
            </a:pPr>
            <a:endParaRPr lang="en-GB" sz="2400" dirty="0">
              <a:solidFill>
                <a:srgbClr val="573201"/>
              </a:solidFill>
              <a:latin typeface="Arial Rounded MT Bold" pitchFamily="34" charset="0"/>
            </a:endParaRPr>
          </a:p>
          <a:p>
            <a:pPr marL="342900" marR="0" lvl="0" indent="-342900" algn="r" defTabSz="914400" rtl="0" eaLnBrk="1" fontAlgn="base" latinLnBrk="0" hangingPunct="1">
              <a:lnSpc>
                <a:spcPct val="100000"/>
              </a:lnSpc>
              <a:spcBef>
                <a:spcPct val="20000"/>
              </a:spcBef>
              <a:spcAft>
                <a:spcPct val="0"/>
              </a:spcAft>
              <a:buClrTx/>
              <a:buSzTx/>
              <a:tabLst/>
              <a:defRPr/>
            </a:pPr>
            <a:endParaRPr kumimoji="0" lang="en-GB" sz="2400" b="0" i="0" u="none" strike="noStrike" kern="1200" cap="none" spc="0" normalizeH="0" baseline="0" noProof="0" dirty="0" smtClean="0">
              <a:ln>
                <a:noFill/>
              </a:ln>
              <a:solidFill>
                <a:srgbClr val="573201"/>
              </a:solidFill>
              <a:effectLst/>
              <a:uLnTx/>
              <a:uFillTx/>
              <a:latin typeface="Arial Rounded MT Bold" pitchFamily="34" charset="0"/>
              <a:ea typeface="+mn-ea"/>
              <a:cs typeface="+mn-cs"/>
            </a:endParaRPr>
          </a:p>
          <a:p>
            <a:pPr marL="342900" marR="0" lvl="0" indent="-342900" algn="r" defTabSz="914400" rtl="0" eaLnBrk="1" fontAlgn="base" latinLnBrk="0" hangingPunct="1">
              <a:lnSpc>
                <a:spcPct val="100000"/>
              </a:lnSpc>
              <a:spcBef>
                <a:spcPct val="20000"/>
              </a:spcBef>
              <a:spcAft>
                <a:spcPct val="0"/>
              </a:spcAft>
              <a:buClrTx/>
              <a:buSzTx/>
              <a:tabLst/>
              <a:defRPr/>
            </a:pPr>
            <a:endParaRPr lang="en-GB" sz="2400" dirty="0">
              <a:solidFill>
                <a:srgbClr val="573201"/>
              </a:solidFill>
              <a:latin typeface="Arial Rounded MT Bold"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57200" y="369888"/>
            <a:ext cx="8229600" cy="1143000"/>
          </a:xfrm>
        </p:spPr>
        <p:txBody>
          <a:bodyPr/>
          <a:lstStyle/>
          <a:p>
            <a:r>
              <a:rPr lang="en-ZA" b="1" smtClean="0"/>
              <a:t>References</a:t>
            </a:r>
          </a:p>
        </p:txBody>
      </p:sp>
      <p:sp>
        <p:nvSpPr>
          <p:cNvPr id="12291" name="Content Placeholder 2"/>
          <p:cNvSpPr>
            <a:spLocks noGrp="1"/>
          </p:cNvSpPr>
          <p:nvPr>
            <p:ph idx="1"/>
          </p:nvPr>
        </p:nvSpPr>
        <p:spPr>
          <a:xfrm>
            <a:off x="457200" y="1624013"/>
            <a:ext cx="8229600" cy="4525962"/>
          </a:xfrm>
        </p:spPr>
        <p:txBody>
          <a:bodyPr/>
          <a:lstStyle/>
          <a:p>
            <a:r>
              <a:rPr lang="en-ZA" sz="2800" dirty="0" smtClean="0"/>
              <a:t>Butcher, N. 2011. </a:t>
            </a:r>
            <a:r>
              <a:rPr lang="en-ZA" sz="2800" i="1" dirty="0" smtClean="0"/>
              <a:t>A Basic Guide to Open Educational Resources (OER).</a:t>
            </a:r>
            <a:r>
              <a:rPr lang="en-ZA" sz="2800" dirty="0" smtClean="0"/>
              <a:t>Vancouver: Commonwealth of Learning. </a:t>
            </a:r>
          </a:p>
          <a:p>
            <a:r>
              <a:rPr lang="en-ZA" sz="2800" dirty="0" smtClean="0"/>
              <a:t>Wiley, D, 2006. The current state of open educational resources. Blog. </a:t>
            </a:r>
            <a:r>
              <a:rPr lang="en-ZA" sz="2800" i="1" dirty="0" smtClean="0"/>
              <a:t>Iterating toward openness</a:t>
            </a:r>
            <a:r>
              <a:rPr lang="en-ZA" sz="2800" dirty="0" smtClean="0"/>
              <a:t>. Accessed January 2011, http://opencontent.org/blog/archives/247.</a:t>
            </a:r>
          </a:p>
        </p:txBody>
      </p:sp>
      <p:sp>
        <p:nvSpPr>
          <p:cNvPr id="2" name="Slide Number Placeholder 1"/>
          <p:cNvSpPr>
            <a:spLocks noGrp="1"/>
          </p:cNvSpPr>
          <p:nvPr>
            <p:ph type="sldNum" sz="quarter" idx="12"/>
          </p:nvPr>
        </p:nvSpPr>
        <p:spPr/>
        <p:txBody>
          <a:bodyPr/>
          <a:lstStyle/>
          <a:p>
            <a:pPr>
              <a:defRPr/>
            </a:pPr>
            <a:fld id="{1CCFC18E-655F-4B54-9774-599234E7ADBD}" type="slidenum">
              <a:rPr lang="en-US" smtClean="0"/>
              <a:pPr>
                <a:defRPr/>
              </a:pPr>
              <a:t>10</a:t>
            </a:fld>
            <a:endParaRPr lang="en-US" dirty="0"/>
          </a:p>
        </p:txBody>
      </p:sp>
    </p:spTree>
    <p:extLst>
      <p:ext uri="{BB962C8B-B14F-4D97-AF65-F5344CB8AC3E}">
        <p14:creationId xmlns:p14="http://schemas.microsoft.com/office/powerpoint/2010/main" val="323185833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ctrTitle"/>
          </p:nvPr>
        </p:nvSpPr>
        <p:spPr>
          <a:xfrm>
            <a:off x="647700" y="2989263"/>
            <a:ext cx="7772400" cy="936625"/>
          </a:xfrm>
        </p:spPr>
        <p:txBody>
          <a:bodyPr/>
          <a:lstStyle/>
          <a:p>
            <a:pPr eaLnBrk="1" hangingPunct="1"/>
            <a:r>
              <a:rPr lang="en-GB" sz="3800" smtClean="0"/>
              <a:t>Thank you</a:t>
            </a:r>
          </a:p>
        </p:txBody>
      </p:sp>
      <p:sp>
        <p:nvSpPr>
          <p:cNvPr id="60419" name="Subtitle 2"/>
          <p:cNvSpPr>
            <a:spLocks noGrp="1"/>
          </p:cNvSpPr>
          <p:nvPr>
            <p:ph type="subTitle" idx="1"/>
          </p:nvPr>
        </p:nvSpPr>
        <p:spPr>
          <a:xfrm>
            <a:off x="1576388" y="3733800"/>
            <a:ext cx="5915025" cy="1447800"/>
          </a:xfrm>
        </p:spPr>
        <p:txBody>
          <a:bodyPr/>
          <a:lstStyle/>
          <a:p>
            <a:pPr eaLnBrk="1" hangingPunct="1">
              <a:defRPr/>
            </a:pPr>
            <a:r>
              <a:rPr lang="en-GB" sz="1400" dirty="0" smtClean="0">
                <a:solidFill>
                  <a:srgbClr val="3333FF"/>
                </a:solidFill>
                <a:hlinkClick r:id="rId3"/>
              </a:rPr>
              <a:t> </a:t>
            </a:r>
          </a:p>
          <a:p>
            <a:pPr eaLnBrk="1" hangingPunct="1">
              <a:defRPr/>
            </a:pPr>
            <a:r>
              <a:rPr lang="en-GB" sz="1800" dirty="0" smtClean="0"/>
              <a:t>    </a:t>
            </a:r>
            <a:r>
              <a:rPr lang="en-GB" sz="1800" dirty="0" smtClean="0">
                <a:solidFill>
                  <a:schemeClr val="tx1"/>
                </a:solidFill>
              </a:rPr>
              <a:t>Tessa Welch/Tony Mays	</a:t>
            </a:r>
          </a:p>
          <a:p>
            <a:pPr eaLnBrk="1" hangingPunct="1">
              <a:defRPr/>
            </a:pPr>
            <a:r>
              <a:rPr lang="en-GB" sz="1400" dirty="0" smtClean="0">
                <a:solidFill>
                  <a:srgbClr val="3333FF"/>
                </a:solidFill>
                <a:hlinkClick r:id="rId4"/>
              </a:rPr>
              <a:t>Contact: tonym@saide.org.za</a:t>
            </a:r>
            <a:endParaRPr lang="en-GB" sz="1400" dirty="0" smtClean="0">
              <a:solidFill>
                <a:srgbClr val="3333FF"/>
              </a:solidFill>
            </a:endParaRPr>
          </a:p>
          <a:p>
            <a:pPr eaLnBrk="1" hangingPunct="1">
              <a:defRPr/>
            </a:pPr>
            <a:endParaRPr lang="en-GB" sz="1400" dirty="0" smtClean="0">
              <a:solidFill>
                <a:srgbClr val="3333FF"/>
              </a:solidFill>
            </a:endParaRPr>
          </a:p>
        </p:txBody>
      </p:sp>
      <p:pic>
        <p:nvPicPr>
          <p:cNvPr id="43012" name="Picture 2">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81400" y="1143000"/>
            <a:ext cx="18288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3" name="TextBox 6"/>
          <p:cNvSpPr txBox="1">
            <a:spLocks noChangeArrowheads="1"/>
          </p:cNvSpPr>
          <p:nvPr/>
        </p:nvSpPr>
        <p:spPr bwMode="auto">
          <a:xfrm>
            <a:off x="457200" y="2133600"/>
            <a:ext cx="8153400"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ctr" eaLnBrk="1" hangingPunct="1"/>
            <a:r>
              <a:rPr lang="en-US" sz="2000" dirty="0">
                <a:solidFill>
                  <a:srgbClr val="1B346B"/>
                </a:solidFill>
                <a:latin typeface="Calibri" pitchFamily="34" charset="0"/>
              </a:rPr>
              <a:t>This work is licensed under a </a:t>
            </a:r>
            <a:br>
              <a:rPr lang="en-US" sz="2000" dirty="0">
                <a:solidFill>
                  <a:srgbClr val="1B346B"/>
                </a:solidFill>
                <a:latin typeface="Calibri" pitchFamily="34" charset="0"/>
              </a:rPr>
            </a:br>
            <a:r>
              <a:rPr lang="en-US" sz="2000" dirty="0">
                <a:solidFill>
                  <a:srgbClr val="1B346B"/>
                </a:solidFill>
                <a:hlinkClick r:id="rId5"/>
              </a:rPr>
              <a:t>Creative Commons Attribution 4.0 License</a:t>
            </a:r>
            <a:endParaRPr lang="en-US" sz="2000" dirty="0">
              <a:solidFill>
                <a:srgbClr val="1B346B"/>
              </a:solidFill>
            </a:endParaRPr>
          </a:p>
          <a:p>
            <a:pPr algn="ctr" eaLnBrk="1" hangingPunct="1"/>
            <a:endParaRPr lang="en-US" sz="2000" dirty="0">
              <a:solidFill>
                <a:srgbClr val="1B346B"/>
              </a:solidFill>
              <a:latin typeface="Calibri" pitchFamily="34" charset="0"/>
            </a:endParaRPr>
          </a:p>
          <a:p>
            <a:pPr algn="ctr" eaLnBrk="1" hangingPunct="1"/>
            <a:endParaRPr lang="en-US" sz="2000" dirty="0">
              <a:solidFill>
                <a:srgbClr val="1B346B"/>
              </a:solidFill>
              <a:latin typeface="Calibri" pitchFamily="34" charset="0"/>
            </a:endParaRPr>
          </a:p>
          <a:p>
            <a:pPr algn="ctr" eaLnBrk="1" hangingPunct="1"/>
            <a:endParaRPr lang="en-US" sz="2000" dirty="0">
              <a:solidFill>
                <a:srgbClr val="1B346B"/>
              </a:solidFill>
              <a:latin typeface="Calibri" pitchFamily="34" charset="0"/>
            </a:endParaRPr>
          </a:p>
        </p:txBody>
      </p:sp>
      <p:sp>
        <p:nvSpPr>
          <p:cNvPr id="2" name="Slide Number Placeholder 1"/>
          <p:cNvSpPr>
            <a:spLocks noGrp="1"/>
          </p:cNvSpPr>
          <p:nvPr>
            <p:ph type="sldNum" sz="quarter" idx="10"/>
          </p:nvPr>
        </p:nvSpPr>
        <p:spPr/>
        <p:txBody>
          <a:bodyPr/>
          <a:lstStyle/>
          <a:p>
            <a:pPr>
              <a:defRPr/>
            </a:pPr>
            <a:fld id="{1950EFE4-E3CE-40D4-8161-183A92BDDD6C}" type="slidenum">
              <a:rPr lang="en-GB" smtClean="0"/>
              <a:pPr>
                <a:defRPr/>
              </a:pPr>
              <a:t>11</a:t>
            </a:fld>
            <a:endParaRPr lang="en-GB" dirty="0"/>
          </a:p>
        </p:txBody>
      </p:sp>
    </p:spTree>
    <p:extLst>
      <p:ext uri="{BB962C8B-B14F-4D97-AF65-F5344CB8AC3E}">
        <p14:creationId xmlns:p14="http://schemas.microsoft.com/office/powerpoint/2010/main" val="11895051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369888"/>
            <a:ext cx="8229600" cy="1143000"/>
          </a:xfrm>
        </p:spPr>
        <p:txBody>
          <a:bodyPr/>
          <a:lstStyle/>
          <a:p>
            <a:pPr eaLnBrk="1" hangingPunct="1"/>
            <a:r>
              <a:rPr lang="en-GB" b="1" smtClean="0"/>
              <a:t>Adapting OER</a:t>
            </a:r>
            <a:endParaRPr lang="en-US" b="1" smtClean="0"/>
          </a:p>
        </p:txBody>
      </p:sp>
      <p:sp>
        <p:nvSpPr>
          <p:cNvPr id="3075" name="Rectangle 3"/>
          <p:cNvSpPr>
            <a:spLocks noGrp="1" noChangeArrowheads="1"/>
          </p:cNvSpPr>
          <p:nvPr>
            <p:ph type="body" idx="1"/>
          </p:nvPr>
        </p:nvSpPr>
        <p:spPr>
          <a:xfrm>
            <a:off x="457200" y="1624013"/>
            <a:ext cx="8229600" cy="4525962"/>
          </a:xfrm>
        </p:spPr>
        <p:txBody>
          <a:bodyPr/>
          <a:lstStyle/>
          <a:p>
            <a:pPr eaLnBrk="1" hangingPunct="1">
              <a:buFontTx/>
              <a:buNone/>
            </a:pPr>
            <a:r>
              <a:rPr lang="en-GB" sz="2400" b="1" dirty="0" smtClean="0"/>
              <a:t> “Hands on”</a:t>
            </a:r>
            <a:r>
              <a:rPr lang="en-GB" sz="2400" dirty="0" smtClean="0"/>
              <a:t> </a:t>
            </a:r>
            <a:r>
              <a:rPr lang="en-GB" sz="2400" b="1" dirty="0" smtClean="0"/>
              <a:t>activity</a:t>
            </a:r>
            <a:r>
              <a:rPr lang="en-GB" sz="2400" dirty="0" smtClean="0"/>
              <a:t> (30 </a:t>
            </a:r>
            <a:r>
              <a:rPr lang="en-GB" sz="2400" dirty="0" err="1" smtClean="0"/>
              <a:t>mins</a:t>
            </a:r>
            <a:r>
              <a:rPr lang="en-GB" sz="2400" dirty="0" smtClean="0"/>
              <a:t>)</a:t>
            </a:r>
          </a:p>
          <a:p>
            <a:pPr eaLnBrk="1" hangingPunct="1"/>
            <a:r>
              <a:rPr lang="en-GB" sz="2400" dirty="0" smtClean="0"/>
              <a:t>Why might you choose to use OER? </a:t>
            </a:r>
          </a:p>
          <a:p>
            <a:pPr eaLnBrk="1" hangingPunct="1"/>
            <a:r>
              <a:rPr lang="en-GB" sz="2400" dirty="0" smtClean="0"/>
              <a:t>Now compare your responses to TESSA’s “Why use OER?” in the OER resources folder</a:t>
            </a:r>
          </a:p>
          <a:p>
            <a:pPr eaLnBrk="1" hangingPunct="1"/>
            <a:r>
              <a:rPr lang="en-GB" sz="2400" dirty="0" smtClean="0"/>
              <a:t>Consider the “Introducing Accelerated Learning” example in the OER resources folder. What changes would we need to effect to make it suitable for YOUR context?</a:t>
            </a:r>
          </a:p>
          <a:p>
            <a:pPr eaLnBrk="1" hangingPunct="1"/>
            <a:r>
              <a:rPr lang="en-GB" sz="2400" b="1" dirty="0" smtClean="0"/>
              <a:t>Discussion</a:t>
            </a:r>
            <a:r>
              <a:rPr lang="en-GB" sz="2400" dirty="0" smtClean="0"/>
              <a:t> (15 </a:t>
            </a:r>
            <a:r>
              <a:rPr lang="en-GB" sz="2400" dirty="0" err="1" smtClean="0"/>
              <a:t>mins</a:t>
            </a:r>
            <a:r>
              <a:rPr lang="en-GB" sz="2400" dirty="0" smtClean="0"/>
              <a:t>) </a:t>
            </a:r>
          </a:p>
          <a:p>
            <a:pPr eaLnBrk="1" hangingPunct="1"/>
            <a:r>
              <a:rPr lang="en-GB" sz="2400" dirty="0" smtClean="0"/>
              <a:t>Key issues emerging from the exercise</a:t>
            </a:r>
            <a:endParaRPr lang="en-US" sz="2400" dirty="0" smtClean="0"/>
          </a:p>
        </p:txBody>
      </p:sp>
      <p:sp>
        <p:nvSpPr>
          <p:cNvPr id="2" name="Slide Number Placeholder 1"/>
          <p:cNvSpPr>
            <a:spLocks noGrp="1"/>
          </p:cNvSpPr>
          <p:nvPr>
            <p:ph type="sldNum" sz="quarter" idx="12"/>
          </p:nvPr>
        </p:nvSpPr>
        <p:spPr/>
        <p:txBody>
          <a:bodyPr/>
          <a:lstStyle/>
          <a:p>
            <a:pPr>
              <a:defRPr/>
            </a:pPr>
            <a:fld id="{1CCFC18E-655F-4B54-9774-599234E7ADBD}" type="slidenum">
              <a:rPr lang="en-US" smtClean="0"/>
              <a:pPr>
                <a:defRPr/>
              </a:pPr>
              <a:t>2</a:t>
            </a:fld>
            <a:endParaRPr lang="en-US" dirty="0"/>
          </a:p>
        </p:txBody>
      </p:sp>
    </p:spTree>
    <p:extLst>
      <p:ext uri="{BB962C8B-B14F-4D97-AF65-F5344CB8AC3E}">
        <p14:creationId xmlns:p14="http://schemas.microsoft.com/office/powerpoint/2010/main" val="361245970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animEffect transition="in" filter="fade">
                                      <p:cBhvr>
                                        <p:cTn id="7" dur="500"/>
                                        <p:tgtEl>
                                          <p:spTgt spid="307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75">
                                            <p:txEl>
                                              <p:pRg st="1" end="1"/>
                                            </p:txEl>
                                          </p:spTgt>
                                        </p:tgtEl>
                                        <p:attrNameLst>
                                          <p:attrName>style.visibility</p:attrName>
                                        </p:attrNameLst>
                                      </p:cBhvr>
                                      <p:to>
                                        <p:strVal val="visible"/>
                                      </p:to>
                                    </p:set>
                                    <p:animEffect transition="in" filter="fade">
                                      <p:cBhvr>
                                        <p:cTn id="12" dur="500"/>
                                        <p:tgtEl>
                                          <p:spTgt spid="307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075">
                                            <p:txEl>
                                              <p:pRg st="2" end="2"/>
                                            </p:txEl>
                                          </p:spTgt>
                                        </p:tgtEl>
                                        <p:attrNameLst>
                                          <p:attrName>style.visibility</p:attrName>
                                        </p:attrNameLst>
                                      </p:cBhvr>
                                      <p:to>
                                        <p:strVal val="visible"/>
                                      </p:to>
                                    </p:set>
                                    <p:animEffect transition="in" filter="fade">
                                      <p:cBhvr>
                                        <p:cTn id="17" dur="500"/>
                                        <p:tgtEl>
                                          <p:spTgt spid="307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075">
                                            <p:txEl>
                                              <p:pRg st="3" end="3"/>
                                            </p:txEl>
                                          </p:spTgt>
                                        </p:tgtEl>
                                        <p:attrNameLst>
                                          <p:attrName>style.visibility</p:attrName>
                                        </p:attrNameLst>
                                      </p:cBhvr>
                                      <p:to>
                                        <p:strVal val="visible"/>
                                      </p:to>
                                    </p:set>
                                    <p:animEffect transition="in" filter="fade">
                                      <p:cBhvr>
                                        <p:cTn id="22" dur="500"/>
                                        <p:tgtEl>
                                          <p:spTgt spid="3075">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075">
                                            <p:txEl>
                                              <p:pRg st="4" end="4"/>
                                            </p:txEl>
                                          </p:spTgt>
                                        </p:tgtEl>
                                        <p:attrNameLst>
                                          <p:attrName>style.visibility</p:attrName>
                                        </p:attrNameLst>
                                      </p:cBhvr>
                                      <p:to>
                                        <p:strVal val="visible"/>
                                      </p:to>
                                    </p:set>
                                    <p:animEffect transition="in" filter="fade">
                                      <p:cBhvr>
                                        <p:cTn id="27" dur="500"/>
                                        <p:tgtEl>
                                          <p:spTgt spid="3075">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075">
                                            <p:txEl>
                                              <p:pRg st="5" end="5"/>
                                            </p:txEl>
                                          </p:spTgt>
                                        </p:tgtEl>
                                        <p:attrNameLst>
                                          <p:attrName>style.visibility</p:attrName>
                                        </p:attrNameLst>
                                      </p:cBhvr>
                                      <p:to>
                                        <p:strVal val="visible"/>
                                      </p:to>
                                    </p:set>
                                    <p:animEffect transition="in" filter="fade">
                                      <p:cBhvr>
                                        <p:cTn id="32" dur="500"/>
                                        <p:tgtEl>
                                          <p:spTgt spid="307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Reasons for using OER</a:t>
            </a:r>
            <a:endParaRPr lang="en-ZA" dirty="0"/>
          </a:p>
        </p:txBody>
      </p:sp>
      <p:sp>
        <p:nvSpPr>
          <p:cNvPr id="3" name="Content Placeholder 2"/>
          <p:cNvSpPr>
            <a:spLocks noGrp="1"/>
          </p:cNvSpPr>
          <p:nvPr>
            <p:ph idx="1"/>
          </p:nvPr>
        </p:nvSpPr>
        <p:spPr/>
        <p:txBody>
          <a:bodyPr/>
          <a:lstStyle/>
          <a:p>
            <a:r>
              <a:rPr lang="en-ZA" dirty="0" smtClean="0"/>
              <a:t>Fill curriculum gaps</a:t>
            </a:r>
          </a:p>
          <a:p>
            <a:r>
              <a:rPr lang="en-ZA" dirty="0" smtClean="0"/>
              <a:t>Introduce new ideas</a:t>
            </a:r>
          </a:p>
          <a:p>
            <a:r>
              <a:rPr lang="en-ZA" dirty="0" smtClean="0"/>
              <a:t>Use different media</a:t>
            </a:r>
          </a:p>
          <a:p>
            <a:r>
              <a:rPr lang="en-ZA" dirty="0" smtClean="0"/>
              <a:t>Save time</a:t>
            </a:r>
          </a:p>
          <a:p>
            <a:r>
              <a:rPr lang="en-ZA" dirty="0" smtClean="0"/>
              <a:t>Improve quality</a:t>
            </a:r>
          </a:p>
          <a:p>
            <a:r>
              <a:rPr lang="en-ZA" dirty="0" smtClean="0"/>
              <a:t>Improve diversity of resources/voices …</a:t>
            </a:r>
            <a:endParaRPr lang="en-ZA" dirty="0"/>
          </a:p>
        </p:txBody>
      </p:sp>
      <p:sp>
        <p:nvSpPr>
          <p:cNvPr id="4" name="Slide Number Placeholder 3"/>
          <p:cNvSpPr>
            <a:spLocks noGrp="1"/>
          </p:cNvSpPr>
          <p:nvPr>
            <p:ph type="sldNum" sz="quarter" idx="12"/>
          </p:nvPr>
        </p:nvSpPr>
        <p:spPr/>
        <p:txBody>
          <a:bodyPr/>
          <a:lstStyle/>
          <a:p>
            <a:pPr>
              <a:defRPr/>
            </a:pPr>
            <a:fld id="{1CCFC18E-655F-4B54-9774-599234E7ADBD}" type="slidenum">
              <a:rPr lang="en-US" smtClean="0"/>
              <a:pPr>
                <a:defRPr/>
              </a:pPr>
              <a:t>3</a:t>
            </a:fld>
            <a:endParaRPr lang="en-US" dirty="0"/>
          </a:p>
        </p:txBody>
      </p:sp>
    </p:spTree>
    <p:extLst>
      <p:ext uri="{BB962C8B-B14F-4D97-AF65-F5344CB8AC3E}">
        <p14:creationId xmlns:p14="http://schemas.microsoft.com/office/powerpoint/2010/main" val="32261687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Adapting</a:t>
            </a:r>
            <a:endParaRPr lang="en-ZA" dirty="0"/>
          </a:p>
        </p:txBody>
      </p:sp>
      <p:sp>
        <p:nvSpPr>
          <p:cNvPr id="3" name="Content Placeholder 2"/>
          <p:cNvSpPr>
            <a:spLocks noGrp="1"/>
          </p:cNvSpPr>
          <p:nvPr>
            <p:ph idx="1"/>
          </p:nvPr>
        </p:nvSpPr>
        <p:spPr/>
        <p:txBody>
          <a:bodyPr/>
          <a:lstStyle/>
          <a:p>
            <a:r>
              <a:rPr lang="en-ZA" dirty="0" smtClean="0"/>
              <a:t>Level</a:t>
            </a:r>
          </a:p>
          <a:p>
            <a:r>
              <a:rPr lang="en-ZA" dirty="0" smtClean="0"/>
              <a:t>Names</a:t>
            </a:r>
          </a:p>
          <a:p>
            <a:r>
              <a:rPr lang="en-ZA" dirty="0" smtClean="0"/>
              <a:t>Language</a:t>
            </a:r>
          </a:p>
          <a:p>
            <a:r>
              <a:rPr lang="en-ZA" dirty="0" smtClean="0"/>
              <a:t>Examples</a:t>
            </a:r>
          </a:p>
          <a:p>
            <a:r>
              <a:rPr lang="en-ZA" dirty="0" smtClean="0"/>
              <a:t>Illustrations/graphics</a:t>
            </a:r>
          </a:p>
          <a:p>
            <a:r>
              <a:rPr lang="en-ZA" dirty="0" smtClean="0"/>
              <a:t>…</a:t>
            </a:r>
            <a:endParaRPr lang="en-ZA" dirty="0"/>
          </a:p>
        </p:txBody>
      </p:sp>
      <p:sp>
        <p:nvSpPr>
          <p:cNvPr id="4" name="Slide Number Placeholder 3"/>
          <p:cNvSpPr>
            <a:spLocks noGrp="1"/>
          </p:cNvSpPr>
          <p:nvPr>
            <p:ph type="sldNum" sz="quarter" idx="12"/>
          </p:nvPr>
        </p:nvSpPr>
        <p:spPr/>
        <p:txBody>
          <a:bodyPr/>
          <a:lstStyle/>
          <a:p>
            <a:pPr>
              <a:defRPr/>
            </a:pPr>
            <a:fld id="{1CCFC18E-655F-4B54-9774-599234E7ADBD}" type="slidenum">
              <a:rPr lang="en-US" smtClean="0"/>
              <a:pPr>
                <a:defRPr/>
              </a:pPr>
              <a:t>4</a:t>
            </a:fld>
            <a:endParaRPr lang="en-US" dirty="0"/>
          </a:p>
        </p:txBody>
      </p:sp>
    </p:spTree>
    <p:extLst>
      <p:ext uri="{BB962C8B-B14F-4D97-AF65-F5344CB8AC3E}">
        <p14:creationId xmlns:p14="http://schemas.microsoft.com/office/powerpoint/2010/main" val="239309170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457200" y="369888"/>
            <a:ext cx="8229600" cy="1143000"/>
          </a:xfrm>
        </p:spPr>
        <p:txBody>
          <a:bodyPr/>
          <a:lstStyle/>
          <a:p>
            <a:r>
              <a:rPr lang="en-ZA" b="1" smtClean="0"/>
              <a:t>Transformative power of OER</a:t>
            </a:r>
          </a:p>
        </p:txBody>
      </p:sp>
      <p:sp>
        <p:nvSpPr>
          <p:cNvPr id="7171" name="Content Placeholder 2"/>
          <p:cNvSpPr>
            <a:spLocks noGrp="1"/>
          </p:cNvSpPr>
          <p:nvPr>
            <p:ph idx="1"/>
          </p:nvPr>
        </p:nvSpPr>
        <p:spPr>
          <a:xfrm>
            <a:off x="457200" y="1624013"/>
            <a:ext cx="8229600" cy="4525962"/>
          </a:xfrm>
        </p:spPr>
        <p:txBody>
          <a:bodyPr/>
          <a:lstStyle/>
          <a:p>
            <a:r>
              <a:rPr lang="en-ZA" sz="2000" dirty="0" smtClean="0"/>
              <a:t>Open Educational Resources are defined as ‘technology-enabled, open provision of educational resources for consultation, use and adaptation by a community of users for non-commercial purposes.’ They are typically made freely available over the Web or the Internet. Their principle use is by teachers and educational institutions </a:t>
            </a:r>
            <a:r>
              <a:rPr lang="en-ZA" sz="2000" dirty="0" smtClean="0">
                <a:solidFill>
                  <a:srgbClr val="FF0000"/>
                </a:solidFill>
              </a:rPr>
              <a:t>to support course development, but they can also be used directly by students</a:t>
            </a:r>
            <a:r>
              <a:rPr lang="en-ZA" sz="2000" dirty="0" smtClean="0"/>
              <a:t>. Open Educational Resources include learning objects such as lecture material, references and readings, simulations, experiments and demonstrations, as well as syllabuses, curricula, and teachers’ guides. (Wiley 2006. emphasis added)</a:t>
            </a:r>
          </a:p>
          <a:p>
            <a:endParaRPr lang="en-ZA" dirty="0" smtClean="0"/>
          </a:p>
        </p:txBody>
      </p:sp>
      <p:sp>
        <p:nvSpPr>
          <p:cNvPr id="2" name="Slide Number Placeholder 1"/>
          <p:cNvSpPr>
            <a:spLocks noGrp="1"/>
          </p:cNvSpPr>
          <p:nvPr>
            <p:ph type="sldNum" sz="quarter" idx="12"/>
          </p:nvPr>
        </p:nvSpPr>
        <p:spPr/>
        <p:txBody>
          <a:bodyPr/>
          <a:lstStyle/>
          <a:p>
            <a:pPr>
              <a:defRPr/>
            </a:pPr>
            <a:fld id="{1CCFC18E-655F-4B54-9774-599234E7ADBD}" type="slidenum">
              <a:rPr lang="en-US" smtClean="0"/>
              <a:pPr>
                <a:defRPr/>
              </a:pPr>
              <a:t>5</a:t>
            </a:fld>
            <a:endParaRPr lang="en-US" dirty="0"/>
          </a:p>
        </p:txBody>
      </p:sp>
    </p:spTree>
    <p:extLst>
      <p:ext uri="{BB962C8B-B14F-4D97-AF65-F5344CB8AC3E}">
        <p14:creationId xmlns:p14="http://schemas.microsoft.com/office/powerpoint/2010/main" val="309743826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57200" y="369888"/>
            <a:ext cx="8229600" cy="1143000"/>
          </a:xfrm>
        </p:spPr>
        <p:txBody>
          <a:bodyPr/>
          <a:lstStyle/>
          <a:p>
            <a:r>
              <a:rPr lang="en-ZA" b="1" smtClean="0"/>
              <a:t>Transformative power of OER</a:t>
            </a:r>
          </a:p>
        </p:txBody>
      </p:sp>
      <p:sp>
        <p:nvSpPr>
          <p:cNvPr id="8195" name="Content Placeholder 2"/>
          <p:cNvSpPr>
            <a:spLocks noGrp="1"/>
          </p:cNvSpPr>
          <p:nvPr>
            <p:ph idx="1"/>
          </p:nvPr>
        </p:nvSpPr>
        <p:spPr>
          <a:xfrm>
            <a:off x="457200" y="1624013"/>
            <a:ext cx="8229600" cy="4525962"/>
          </a:xfrm>
        </p:spPr>
        <p:txBody>
          <a:bodyPr/>
          <a:lstStyle/>
          <a:p>
            <a:r>
              <a:rPr lang="en-ZA" sz="2400" dirty="0" smtClean="0"/>
              <a:t>1. </a:t>
            </a:r>
            <a:r>
              <a:rPr lang="en-ZA" sz="2400" i="1" dirty="0" smtClean="0">
                <a:solidFill>
                  <a:srgbClr val="FF0000"/>
                </a:solidFill>
              </a:rPr>
              <a:t>Increased availability of high quality, relevant learning materials can contribute to more productive students and educators. </a:t>
            </a:r>
            <a:r>
              <a:rPr lang="en-ZA" sz="2400" dirty="0" smtClean="0"/>
              <a:t>Because OER removes restrictions around copying resources, it can reduce the cost of accessing educational materials. In many systems, royalty payments for text books and other educational materials constitute a significant proportion of the overall cost, while processes of procuring permission to use copyrighted material can also be very time-consuming and expensive. (Butcher 2011: 5)</a:t>
            </a:r>
          </a:p>
          <a:p>
            <a:endParaRPr lang="en-ZA" dirty="0" smtClean="0"/>
          </a:p>
        </p:txBody>
      </p:sp>
      <p:sp>
        <p:nvSpPr>
          <p:cNvPr id="2" name="Slide Number Placeholder 1"/>
          <p:cNvSpPr>
            <a:spLocks noGrp="1"/>
          </p:cNvSpPr>
          <p:nvPr>
            <p:ph type="sldNum" sz="quarter" idx="12"/>
          </p:nvPr>
        </p:nvSpPr>
        <p:spPr/>
        <p:txBody>
          <a:bodyPr/>
          <a:lstStyle/>
          <a:p>
            <a:pPr>
              <a:defRPr/>
            </a:pPr>
            <a:fld id="{1CCFC18E-655F-4B54-9774-599234E7ADBD}" type="slidenum">
              <a:rPr lang="en-US" smtClean="0"/>
              <a:pPr>
                <a:defRPr/>
              </a:pPr>
              <a:t>6</a:t>
            </a:fld>
            <a:endParaRPr lang="en-US" dirty="0"/>
          </a:p>
        </p:txBody>
      </p:sp>
    </p:spTree>
    <p:extLst>
      <p:ext uri="{BB962C8B-B14F-4D97-AF65-F5344CB8AC3E}">
        <p14:creationId xmlns:p14="http://schemas.microsoft.com/office/powerpoint/2010/main" val="11435742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457200" y="369888"/>
            <a:ext cx="8229600" cy="1143000"/>
          </a:xfrm>
        </p:spPr>
        <p:txBody>
          <a:bodyPr/>
          <a:lstStyle/>
          <a:p>
            <a:r>
              <a:rPr lang="en-ZA" b="1" smtClean="0"/>
              <a:t>Transformative Power of OER</a:t>
            </a:r>
          </a:p>
        </p:txBody>
      </p:sp>
      <p:sp>
        <p:nvSpPr>
          <p:cNvPr id="9219" name="Content Placeholder 2"/>
          <p:cNvSpPr>
            <a:spLocks noGrp="1"/>
          </p:cNvSpPr>
          <p:nvPr>
            <p:ph idx="1"/>
          </p:nvPr>
        </p:nvSpPr>
        <p:spPr>
          <a:xfrm>
            <a:off x="457200" y="1624013"/>
            <a:ext cx="8229600" cy="4525962"/>
          </a:xfrm>
        </p:spPr>
        <p:txBody>
          <a:bodyPr/>
          <a:lstStyle/>
          <a:p>
            <a:r>
              <a:rPr lang="en-ZA" sz="2400" dirty="0" smtClean="0"/>
              <a:t>2. </a:t>
            </a:r>
            <a:r>
              <a:rPr lang="en-ZA" sz="2400" i="1" dirty="0" smtClean="0">
                <a:solidFill>
                  <a:srgbClr val="FF0000"/>
                </a:solidFill>
              </a:rPr>
              <a:t>The principle of allowing adaptation of materials provides one mechanism amongst many for constructing roles for students as active participants in educational processes, </a:t>
            </a:r>
            <a:r>
              <a:rPr lang="en-ZA" sz="2400" dirty="0" smtClean="0"/>
              <a:t>who learn best by doing and creating, not by passively reading and absorbing. Content licences that encourage activity and creation by students through re-use and adaptation of that content can make a significant contribution to creating more effective learning environments. (Butcher 2011: 5)</a:t>
            </a:r>
          </a:p>
          <a:p>
            <a:endParaRPr lang="en-ZA" dirty="0" smtClean="0"/>
          </a:p>
        </p:txBody>
      </p:sp>
      <p:sp>
        <p:nvSpPr>
          <p:cNvPr id="2" name="Slide Number Placeholder 1"/>
          <p:cNvSpPr>
            <a:spLocks noGrp="1"/>
          </p:cNvSpPr>
          <p:nvPr>
            <p:ph type="sldNum" sz="quarter" idx="12"/>
          </p:nvPr>
        </p:nvSpPr>
        <p:spPr/>
        <p:txBody>
          <a:bodyPr/>
          <a:lstStyle/>
          <a:p>
            <a:pPr>
              <a:defRPr/>
            </a:pPr>
            <a:fld id="{1CCFC18E-655F-4B54-9774-599234E7ADBD}" type="slidenum">
              <a:rPr lang="en-US" smtClean="0"/>
              <a:pPr>
                <a:defRPr/>
              </a:pPr>
              <a:t>7</a:t>
            </a:fld>
            <a:endParaRPr lang="en-US" dirty="0"/>
          </a:p>
        </p:txBody>
      </p:sp>
    </p:spTree>
    <p:extLst>
      <p:ext uri="{BB962C8B-B14F-4D97-AF65-F5344CB8AC3E}">
        <p14:creationId xmlns:p14="http://schemas.microsoft.com/office/powerpoint/2010/main" val="428349809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457200" y="369888"/>
            <a:ext cx="8229600" cy="1143000"/>
          </a:xfrm>
        </p:spPr>
        <p:txBody>
          <a:bodyPr/>
          <a:lstStyle/>
          <a:p>
            <a:r>
              <a:rPr lang="en-ZA" b="1" smtClean="0"/>
              <a:t>Transformative Power of OER</a:t>
            </a:r>
          </a:p>
        </p:txBody>
      </p:sp>
      <p:sp>
        <p:nvSpPr>
          <p:cNvPr id="10243" name="Content Placeholder 2"/>
          <p:cNvSpPr>
            <a:spLocks noGrp="1"/>
          </p:cNvSpPr>
          <p:nvPr>
            <p:ph idx="1"/>
          </p:nvPr>
        </p:nvSpPr>
        <p:spPr>
          <a:xfrm>
            <a:off x="457200" y="1624013"/>
            <a:ext cx="8229600" cy="4525962"/>
          </a:xfrm>
        </p:spPr>
        <p:txBody>
          <a:bodyPr/>
          <a:lstStyle/>
          <a:p>
            <a:r>
              <a:rPr lang="en-ZA" sz="2800" dirty="0" smtClean="0"/>
              <a:t>3. </a:t>
            </a:r>
            <a:r>
              <a:rPr lang="en-ZA" sz="2800" i="1" dirty="0" smtClean="0">
                <a:solidFill>
                  <a:srgbClr val="FF0000"/>
                </a:solidFill>
              </a:rPr>
              <a:t>OER has potential to build capacity by providing institutions and educators access, at low or no cost, to the means of production to develop their competence in producing educational materials and carrying out the necessary instructional design </a:t>
            </a:r>
            <a:r>
              <a:rPr lang="en-ZA" sz="2800" dirty="0" smtClean="0"/>
              <a:t>to integrate such materials into high quality programmes of learning. (Butcher 2011: 13 – emphases as in original.)</a:t>
            </a:r>
          </a:p>
          <a:p>
            <a:endParaRPr lang="en-ZA" dirty="0" smtClean="0"/>
          </a:p>
        </p:txBody>
      </p:sp>
      <p:sp>
        <p:nvSpPr>
          <p:cNvPr id="2" name="Slide Number Placeholder 1"/>
          <p:cNvSpPr>
            <a:spLocks noGrp="1"/>
          </p:cNvSpPr>
          <p:nvPr>
            <p:ph type="sldNum" sz="quarter" idx="12"/>
          </p:nvPr>
        </p:nvSpPr>
        <p:spPr/>
        <p:txBody>
          <a:bodyPr/>
          <a:lstStyle/>
          <a:p>
            <a:pPr>
              <a:defRPr/>
            </a:pPr>
            <a:fld id="{1CCFC18E-655F-4B54-9774-599234E7ADBD}" type="slidenum">
              <a:rPr lang="en-US" smtClean="0"/>
              <a:pPr>
                <a:defRPr/>
              </a:pPr>
              <a:t>8</a:t>
            </a:fld>
            <a:endParaRPr lang="en-US" dirty="0"/>
          </a:p>
        </p:txBody>
      </p:sp>
    </p:spTree>
    <p:extLst>
      <p:ext uri="{BB962C8B-B14F-4D97-AF65-F5344CB8AC3E}">
        <p14:creationId xmlns:p14="http://schemas.microsoft.com/office/powerpoint/2010/main" val="267824786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457200" y="369888"/>
            <a:ext cx="8229600" cy="1143000"/>
          </a:xfrm>
        </p:spPr>
        <p:txBody>
          <a:bodyPr/>
          <a:lstStyle/>
          <a:p>
            <a:r>
              <a:rPr lang="en-ZA" b="1" smtClean="0"/>
              <a:t>What are the policy implications?</a:t>
            </a:r>
          </a:p>
        </p:txBody>
      </p:sp>
      <p:sp>
        <p:nvSpPr>
          <p:cNvPr id="11267" name="Content Placeholder 2"/>
          <p:cNvSpPr>
            <a:spLocks noGrp="1"/>
          </p:cNvSpPr>
          <p:nvPr>
            <p:ph idx="1"/>
          </p:nvPr>
        </p:nvSpPr>
        <p:spPr>
          <a:xfrm>
            <a:off x="457200" y="1624013"/>
            <a:ext cx="8229600" cy="4525962"/>
          </a:xfrm>
        </p:spPr>
        <p:txBody>
          <a:bodyPr/>
          <a:lstStyle/>
          <a:p>
            <a:endParaRPr lang="en-ZA" smtClean="0"/>
          </a:p>
        </p:txBody>
      </p:sp>
      <p:sp>
        <p:nvSpPr>
          <p:cNvPr id="2" name="Slide Number Placeholder 1"/>
          <p:cNvSpPr>
            <a:spLocks noGrp="1"/>
          </p:cNvSpPr>
          <p:nvPr>
            <p:ph type="sldNum" sz="quarter" idx="12"/>
          </p:nvPr>
        </p:nvSpPr>
        <p:spPr/>
        <p:txBody>
          <a:bodyPr/>
          <a:lstStyle/>
          <a:p>
            <a:pPr>
              <a:defRPr/>
            </a:pPr>
            <a:fld id="{1CCFC18E-655F-4B54-9774-599234E7ADBD}" type="slidenum">
              <a:rPr lang="en-US" smtClean="0"/>
              <a:pPr>
                <a:defRPr/>
              </a:pPr>
              <a:t>9</a:t>
            </a:fld>
            <a:endParaRPr lang="en-US" dirty="0"/>
          </a:p>
        </p:txBody>
      </p:sp>
    </p:spTree>
    <p:extLst>
      <p:ext uri="{BB962C8B-B14F-4D97-AF65-F5344CB8AC3E}">
        <p14:creationId xmlns:p14="http://schemas.microsoft.com/office/powerpoint/2010/main" val="326124922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4616</TotalTime>
  <Words>589</Words>
  <Application>Microsoft Office PowerPoint</Application>
  <PresentationFormat>On-screen Show (4:3)</PresentationFormat>
  <Paragraphs>69</Paragraphs>
  <Slides>11</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Arial Rounded MT Bold</vt:lpstr>
      <vt:lpstr>Calibri</vt:lpstr>
      <vt:lpstr>Wingdings</vt:lpstr>
      <vt:lpstr>Office Theme</vt:lpstr>
      <vt:lpstr>PowerPoint Presentation</vt:lpstr>
      <vt:lpstr>Adapting OER</vt:lpstr>
      <vt:lpstr>Reasons for using OER</vt:lpstr>
      <vt:lpstr>Adapting</vt:lpstr>
      <vt:lpstr>Transformative power of OER</vt:lpstr>
      <vt:lpstr>Transformative power of OER</vt:lpstr>
      <vt:lpstr>Transformative Power of OER</vt:lpstr>
      <vt:lpstr>Transformative Power of OER</vt:lpstr>
      <vt:lpstr>What are the policy implications?</vt:lpstr>
      <vt:lpstr>References</vt:lpstr>
      <vt:lpstr>Thank you</vt:lpstr>
    </vt:vector>
  </TitlesOfParts>
  <Company>Inkvault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Rosemary</dc:creator>
  <cp:lastModifiedBy>Tony Mays</cp:lastModifiedBy>
  <cp:revision>173</cp:revision>
  <dcterms:created xsi:type="dcterms:W3CDTF">2010-01-15T08:29:05Z</dcterms:created>
  <dcterms:modified xsi:type="dcterms:W3CDTF">2016-02-11T12:25:49Z</dcterms:modified>
</cp:coreProperties>
</file>